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5" r:id="rId1"/>
    <p:sldMasterId id="2147483730" r:id="rId2"/>
  </p:sldMasterIdLst>
  <p:notesMasterIdLst>
    <p:notesMasterId r:id="rId29"/>
  </p:notesMasterIdLst>
  <p:handoutMasterIdLst>
    <p:handoutMasterId r:id="rId30"/>
  </p:handoutMasterIdLst>
  <p:sldIdLst>
    <p:sldId id="320" r:id="rId3"/>
    <p:sldId id="315" r:id="rId4"/>
    <p:sldId id="328" r:id="rId5"/>
    <p:sldId id="327" r:id="rId6"/>
    <p:sldId id="326" r:id="rId7"/>
    <p:sldId id="332" r:id="rId8"/>
    <p:sldId id="329" r:id="rId9"/>
    <p:sldId id="333" r:id="rId10"/>
    <p:sldId id="335" r:id="rId11"/>
    <p:sldId id="334" r:id="rId12"/>
    <p:sldId id="337" r:id="rId13"/>
    <p:sldId id="336" r:id="rId14"/>
    <p:sldId id="339" r:id="rId15"/>
    <p:sldId id="340" r:id="rId16"/>
    <p:sldId id="341" r:id="rId17"/>
    <p:sldId id="338" r:id="rId18"/>
    <p:sldId id="343" r:id="rId19"/>
    <p:sldId id="345" r:id="rId20"/>
    <p:sldId id="346" r:id="rId21"/>
    <p:sldId id="347" r:id="rId22"/>
    <p:sldId id="353" r:id="rId23"/>
    <p:sldId id="350" r:id="rId24"/>
    <p:sldId id="351" r:id="rId25"/>
    <p:sldId id="352" r:id="rId26"/>
    <p:sldId id="348" r:id="rId27"/>
    <p:sldId id="349" r:id="rId28"/>
  </p:sldIdLst>
  <p:sldSz cx="12192000" cy="6858000"/>
  <p:notesSz cx="6858000" cy="9144000"/>
  <p:defaultTextStyle>
    <a:defPPr>
      <a:defRPr lang="en-US"/>
    </a:defPPr>
    <a:lvl1pPr marL="0" algn="l" defTabSz="609570" rtl="0" eaLnBrk="1" latinLnBrk="0" hangingPunct="1">
      <a:defRPr sz="2400" kern="1200">
        <a:solidFill>
          <a:schemeClr val="tx1"/>
        </a:solidFill>
        <a:latin typeface="+mn-lt"/>
        <a:ea typeface="+mn-ea"/>
        <a:cs typeface="+mn-cs"/>
      </a:defRPr>
    </a:lvl1pPr>
    <a:lvl2pPr marL="609570" algn="l" defTabSz="609570" rtl="0" eaLnBrk="1" latinLnBrk="0" hangingPunct="1">
      <a:defRPr sz="2400" kern="1200">
        <a:solidFill>
          <a:schemeClr val="tx1"/>
        </a:solidFill>
        <a:latin typeface="+mn-lt"/>
        <a:ea typeface="+mn-ea"/>
        <a:cs typeface="+mn-cs"/>
      </a:defRPr>
    </a:lvl2pPr>
    <a:lvl3pPr marL="1219140" algn="l" defTabSz="609570" rtl="0" eaLnBrk="1" latinLnBrk="0" hangingPunct="1">
      <a:defRPr sz="2400" kern="1200">
        <a:solidFill>
          <a:schemeClr val="tx1"/>
        </a:solidFill>
        <a:latin typeface="+mn-lt"/>
        <a:ea typeface="+mn-ea"/>
        <a:cs typeface="+mn-cs"/>
      </a:defRPr>
    </a:lvl3pPr>
    <a:lvl4pPr marL="1828709" algn="l" defTabSz="609570" rtl="0" eaLnBrk="1" latinLnBrk="0" hangingPunct="1">
      <a:defRPr sz="2400" kern="1200">
        <a:solidFill>
          <a:schemeClr val="tx1"/>
        </a:solidFill>
        <a:latin typeface="+mn-lt"/>
        <a:ea typeface="+mn-ea"/>
        <a:cs typeface="+mn-cs"/>
      </a:defRPr>
    </a:lvl4pPr>
    <a:lvl5pPr marL="2438278" algn="l" defTabSz="609570" rtl="0" eaLnBrk="1" latinLnBrk="0" hangingPunct="1">
      <a:defRPr sz="2400" kern="1200">
        <a:solidFill>
          <a:schemeClr val="tx1"/>
        </a:solidFill>
        <a:latin typeface="+mn-lt"/>
        <a:ea typeface="+mn-ea"/>
        <a:cs typeface="+mn-cs"/>
      </a:defRPr>
    </a:lvl5pPr>
    <a:lvl6pPr marL="3047848" algn="l" defTabSz="609570" rtl="0" eaLnBrk="1" latinLnBrk="0" hangingPunct="1">
      <a:defRPr sz="2400" kern="1200">
        <a:solidFill>
          <a:schemeClr val="tx1"/>
        </a:solidFill>
        <a:latin typeface="+mn-lt"/>
        <a:ea typeface="+mn-ea"/>
        <a:cs typeface="+mn-cs"/>
      </a:defRPr>
    </a:lvl6pPr>
    <a:lvl7pPr marL="3657418" algn="l" defTabSz="609570" rtl="0" eaLnBrk="1" latinLnBrk="0" hangingPunct="1">
      <a:defRPr sz="2400" kern="1200">
        <a:solidFill>
          <a:schemeClr val="tx1"/>
        </a:solidFill>
        <a:latin typeface="+mn-lt"/>
        <a:ea typeface="+mn-ea"/>
        <a:cs typeface="+mn-cs"/>
      </a:defRPr>
    </a:lvl7pPr>
    <a:lvl8pPr marL="4266987" algn="l" defTabSz="609570" rtl="0" eaLnBrk="1" latinLnBrk="0" hangingPunct="1">
      <a:defRPr sz="2400" kern="1200">
        <a:solidFill>
          <a:schemeClr val="tx1"/>
        </a:solidFill>
        <a:latin typeface="+mn-lt"/>
        <a:ea typeface="+mn-ea"/>
        <a:cs typeface="+mn-cs"/>
      </a:defRPr>
    </a:lvl8pPr>
    <a:lvl9pPr marL="4876557" algn="l" defTabSz="60957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5258B"/>
    <a:srgbClr val="8C2891"/>
    <a:srgbClr val="8C2896"/>
    <a:srgbClr val="8C289B"/>
    <a:srgbClr val="91239B"/>
    <a:srgbClr val="8C3296"/>
    <a:srgbClr val="8D3197"/>
    <a:srgbClr val="9700C8"/>
    <a:srgbClr val="017E82"/>
    <a:srgbClr val="466368"/>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22B42E-A6CD-6E48-87F1-24B0E23AFEB8}" v="113" dt="2021-03-02T09:09:52.319"/>
    <p1510:client id="{FC8521A3-B919-F641-AF2B-6985D5A06053}" v="11" dt="2021-03-02T18:42:21.2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307" autoAdjust="0"/>
    <p:restoredTop sz="77557" autoAdjust="0"/>
  </p:normalViewPr>
  <p:slideViewPr>
    <p:cSldViewPr snapToGrid="0" snapToObjects="1">
      <p:cViewPr varScale="1">
        <p:scale>
          <a:sx n="93" d="100"/>
          <a:sy n="93" d="100"/>
        </p:scale>
        <p:origin x="2328" y="208"/>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microsoft.com/office/2015/10/relationships/revisionInfo" Target="revisionInfo.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handoutMaster" Target="handoutMasters/handoutMaster1.xml"/><Relationship Id="rId35" Type="http://schemas.microsoft.com/office/2016/11/relationships/changesInfo" Target="changesInfos/changesInfo1.xml"/><Relationship Id="rId8" Type="http://schemas.openxmlformats.org/officeDocument/2006/relationships/slide" Target="slides/slide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rasoon Dwivedi" userId="1b28dd48-30a1-415c-8025-335c72283464" providerId="ADAL" clId="{FC8521A3-B919-F641-AF2B-6985D5A06053}"/>
    <pc:docChg chg="undo custSel modSld">
      <pc:chgData name="Prasoon Dwivedi" userId="1b28dd48-30a1-415c-8025-335c72283464" providerId="ADAL" clId="{FC8521A3-B919-F641-AF2B-6985D5A06053}" dt="2021-03-02T18:42:25.691" v="2425" actId="20577"/>
      <pc:docMkLst>
        <pc:docMk/>
      </pc:docMkLst>
      <pc:sldChg chg="modNotesTx">
        <pc:chgData name="Prasoon Dwivedi" userId="1b28dd48-30a1-415c-8025-335c72283464" providerId="ADAL" clId="{FC8521A3-B919-F641-AF2B-6985D5A06053}" dt="2021-03-02T18:16:23.214" v="98" actId="20577"/>
        <pc:sldMkLst>
          <pc:docMk/>
          <pc:sldMk cId="663234898" sldId="315"/>
        </pc:sldMkLst>
      </pc:sldChg>
      <pc:sldChg chg="modNotesTx">
        <pc:chgData name="Prasoon Dwivedi" userId="1b28dd48-30a1-415c-8025-335c72283464" providerId="ADAL" clId="{FC8521A3-B919-F641-AF2B-6985D5A06053}" dt="2021-03-02T18:39:06.910" v="2239" actId="20577"/>
        <pc:sldMkLst>
          <pc:docMk/>
          <pc:sldMk cId="215431982" sldId="326"/>
        </pc:sldMkLst>
      </pc:sldChg>
      <pc:sldChg chg="modNotesTx">
        <pc:chgData name="Prasoon Dwivedi" userId="1b28dd48-30a1-415c-8025-335c72283464" providerId="ADAL" clId="{FC8521A3-B919-F641-AF2B-6985D5A06053}" dt="2021-03-02T18:38:16.289" v="2235" actId="33524"/>
        <pc:sldMkLst>
          <pc:docMk/>
          <pc:sldMk cId="2842310698" sldId="327"/>
        </pc:sldMkLst>
      </pc:sldChg>
      <pc:sldChg chg="modNotesTx">
        <pc:chgData name="Prasoon Dwivedi" userId="1b28dd48-30a1-415c-8025-335c72283464" providerId="ADAL" clId="{FC8521A3-B919-F641-AF2B-6985D5A06053}" dt="2021-03-02T18:40:33.422" v="2390" actId="20577"/>
        <pc:sldMkLst>
          <pc:docMk/>
          <pc:sldMk cId="1400664548" sldId="329"/>
        </pc:sldMkLst>
      </pc:sldChg>
      <pc:sldChg chg="modNotesTx">
        <pc:chgData name="Prasoon Dwivedi" userId="1b28dd48-30a1-415c-8025-335c72283464" providerId="ADAL" clId="{FC8521A3-B919-F641-AF2B-6985D5A06053}" dt="2021-03-02T18:24:11.447" v="785" actId="20577"/>
        <pc:sldMkLst>
          <pc:docMk/>
          <pc:sldMk cId="721153997" sldId="333"/>
        </pc:sldMkLst>
      </pc:sldChg>
      <pc:sldChg chg="modNotesTx">
        <pc:chgData name="Prasoon Dwivedi" userId="1b28dd48-30a1-415c-8025-335c72283464" providerId="ADAL" clId="{FC8521A3-B919-F641-AF2B-6985D5A06053}" dt="2021-03-02T18:40:45.929" v="2394" actId="20577"/>
        <pc:sldMkLst>
          <pc:docMk/>
          <pc:sldMk cId="677330469" sldId="334"/>
        </pc:sldMkLst>
      </pc:sldChg>
      <pc:sldChg chg="modNotesTx">
        <pc:chgData name="Prasoon Dwivedi" userId="1b28dd48-30a1-415c-8025-335c72283464" providerId="ADAL" clId="{FC8521A3-B919-F641-AF2B-6985D5A06053}" dt="2021-03-02T18:25:37.601" v="1045" actId="20577"/>
        <pc:sldMkLst>
          <pc:docMk/>
          <pc:sldMk cId="2650356671" sldId="335"/>
        </pc:sldMkLst>
      </pc:sldChg>
      <pc:sldChg chg="modSp mod modNotesTx">
        <pc:chgData name="Prasoon Dwivedi" userId="1b28dd48-30a1-415c-8025-335c72283464" providerId="ADAL" clId="{FC8521A3-B919-F641-AF2B-6985D5A06053}" dt="2021-03-02T18:32:20.793" v="1630" actId="20577"/>
        <pc:sldMkLst>
          <pc:docMk/>
          <pc:sldMk cId="2266430368" sldId="336"/>
        </pc:sldMkLst>
        <pc:spChg chg="mod">
          <ac:chgData name="Prasoon Dwivedi" userId="1b28dd48-30a1-415c-8025-335c72283464" providerId="ADAL" clId="{FC8521A3-B919-F641-AF2B-6985D5A06053}" dt="2021-03-02T18:31:31.644" v="1522"/>
          <ac:spMkLst>
            <pc:docMk/>
            <pc:sldMk cId="2266430368" sldId="336"/>
            <ac:spMk id="6" creationId="{00000000-0000-0000-0000-000000000000}"/>
          </ac:spMkLst>
        </pc:spChg>
      </pc:sldChg>
      <pc:sldChg chg="modNotesTx">
        <pc:chgData name="Prasoon Dwivedi" userId="1b28dd48-30a1-415c-8025-335c72283464" providerId="ADAL" clId="{FC8521A3-B919-F641-AF2B-6985D5A06053}" dt="2021-03-02T18:40:56.515" v="2406" actId="20577"/>
        <pc:sldMkLst>
          <pc:docMk/>
          <pc:sldMk cId="2127377181" sldId="337"/>
        </pc:sldMkLst>
      </pc:sldChg>
      <pc:sldChg chg="modNotesTx">
        <pc:chgData name="Prasoon Dwivedi" userId="1b28dd48-30a1-415c-8025-335c72283464" providerId="ADAL" clId="{FC8521A3-B919-F641-AF2B-6985D5A06053}" dt="2021-03-02T18:33:26.648" v="1756" actId="313"/>
        <pc:sldMkLst>
          <pc:docMk/>
          <pc:sldMk cId="2703238515" sldId="338"/>
        </pc:sldMkLst>
      </pc:sldChg>
      <pc:sldChg chg="modNotesTx">
        <pc:chgData name="Prasoon Dwivedi" userId="1b28dd48-30a1-415c-8025-335c72283464" providerId="ADAL" clId="{FC8521A3-B919-F641-AF2B-6985D5A06053}" dt="2021-03-02T18:32:27.857" v="1633" actId="20577"/>
        <pc:sldMkLst>
          <pc:docMk/>
          <pc:sldMk cId="1186539826" sldId="339"/>
        </pc:sldMkLst>
      </pc:sldChg>
      <pc:sldChg chg="modNotesTx">
        <pc:chgData name="Prasoon Dwivedi" userId="1b28dd48-30a1-415c-8025-335c72283464" providerId="ADAL" clId="{FC8521A3-B919-F641-AF2B-6985D5A06053}" dt="2021-03-02T18:32:33.715" v="1636" actId="20577"/>
        <pc:sldMkLst>
          <pc:docMk/>
          <pc:sldMk cId="3253123309" sldId="340"/>
        </pc:sldMkLst>
      </pc:sldChg>
      <pc:sldChg chg="modNotesTx">
        <pc:chgData name="Prasoon Dwivedi" userId="1b28dd48-30a1-415c-8025-335c72283464" providerId="ADAL" clId="{FC8521A3-B919-F641-AF2B-6985D5A06053}" dt="2021-03-02T18:42:10.921" v="2422" actId="20577"/>
        <pc:sldMkLst>
          <pc:docMk/>
          <pc:sldMk cId="848536018" sldId="346"/>
        </pc:sldMkLst>
      </pc:sldChg>
      <pc:sldChg chg="modNotesTx">
        <pc:chgData name="Prasoon Dwivedi" userId="1b28dd48-30a1-415c-8025-335c72283464" providerId="ADAL" clId="{FC8521A3-B919-F641-AF2B-6985D5A06053}" dt="2021-03-02T18:37:00.005" v="2150" actId="20577"/>
        <pc:sldMkLst>
          <pc:docMk/>
          <pc:sldMk cId="162367806" sldId="347"/>
        </pc:sldMkLst>
      </pc:sldChg>
      <pc:sldChg chg="modNotesTx">
        <pc:chgData name="Prasoon Dwivedi" userId="1b28dd48-30a1-415c-8025-335c72283464" providerId="ADAL" clId="{FC8521A3-B919-F641-AF2B-6985D5A06053}" dt="2021-03-02T18:42:25.691" v="2425" actId="20577"/>
        <pc:sldMkLst>
          <pc:docMk/>
          <pc:sldMk cId="3502446326" sldId="351"/>
        </pc:sldMkLst>
      </pc:sldChg>
    </pc:docChg>
  </pc:docChgLst>
  <pc:docChgLst>
    <pc:chgData name="Prasoon Dwivedi" userId="1b28dd48-30a1-415c-8025-335c72283464" providerId="ADAL" clId="{2222B42E-A6CD-6E48-87F1-24B0E23AFEB8}"/>
    <pc:docChg chg="undo custSel addSld delSld modSld sldOrd">
      <pc:chgData name="Prasoon Dwivedi" userId="1b28dd48-30a1-415c-8025-335c72283464" providerId="ADAL" clId="{2222B42E-A6CD-6E48-87F1-24B0E23AFEB8}" dt="2021-03-02T09:19:35.778" v="886" actId="27636"/>
      <pc:docMkLst>
        <pc:docMk/>
      </pc:docMkLst>
      <pc:sldChg chg="modSp mod">
        <pc:chgData name="Prasoon Dwivedi" userId="1b28dd48-30a1-415c-8025-335c72283464" providerId="ADAL" clId="{2222B42E-A6CD-6E48-87F1-24B0E23AFEB8}" dt="2021-03-02T09:05:08.162" v="835" actId="20577"/>
        <pc:sldMkLst>
          <pc:docMk/>
          <pc:sldMk cId="663234898" sldId="315"/>
        </pc:sldMkLst>
        <pc:spChg chg="mod">
          <ac:chgData name="Prasoon Dwivedi" userId="1b28dd48-30a1-415c-8025-335c72283464" providerId="ADAL" clId="{2222B42E-A6CD-6E48-87F1-24B0E23AFEB8}" dt="2021-03-02T09:05:08.162" v="835" actId="20577"/>
          <ac:spMkLst>
            <pc:docMk/>
            <pc:sldMk cId="663234898" sldId="315"/>
            <ac:spMk id="6" creationId="{00000000-0000-0000-0000-000000000000}"/>
          </ac:spMkLst>
        </pc:spChg>
      </pc:sldChg>
      <pc:sldChg chg="addSp delSp modSp mod modAnim modNotesTx">
        <pc:chgData name="Prasoon Dwivedi" userId="1b28dd48-30a1-415c-8025-335c72283464" providerId="ADAL" clId="{2222B42E-A6CD-6E48-87F1-24B0E23AFEB8}" dt="2021-03-02T07:44:15.393" v="781" actId="20577"/>
        <pc:sldMkLst>
          <pc:docMk/>
          <pc:sldMk cId="215431982" sldId="326"/>
        </pc:sldMkLst>
        <pc:spChg chg="add mod">
          <ac:chgData name="Prasoon Dwivedi" userId="1b28dd48-30a1-415c-8025-335c72283464" providerId="ADAL" clId="{2222B42E-A6CD-6E48-87F1-24B0E23AFEB8}" dt="2021-03-02T07:17:04.114" v="170" actId="1076"/>
          <ac:spMkLst>
            <pc:docMk/>
            <pc:sldMk cId="215431982" sldId="326"/>
            <ac:spMk id="2" creationId="{7BFB8ED2-54B8-544A-B8B0-CFDFCFF2A748}"/>
          </ac:spMkLst>
        </pc:spChg>
        <pc:spChg chg="add mod">
          <ac:chgData name="Prasoon Dwivedi" userId="1b28dd48-30a1-415c-8025-335c72283464" providerId="ADAL" clId="{2222B42E-A6CD-6E48-87F1-24B0E23AFEB8}" dt="2021-03-02T07:20:40.377" v="228" actId="1076"/>
          <ac:spMkLst>
            <pc:docMk/>
            <pc:sldMk cId="215431982" sldId="326"/>
            <ac:spMk id="7" creationId="{28CB8832-B8CF-1645-95ED-7E5E2D468045}"/>
          </ac:spMkLst>
        </pc:spChg>
        <pc:picChg chg="del mod">
          <ac:chgData name="Prasoon Dwivedi" userId="1b28dd48-30a1-415c-8025-335c72283464" providerId="ADAL" clId="{2222B42E-A6CD-6E48-87F1-24B0E23AFEB8}" dt="2021-03-02T07:17:21.498" v="172" actId="478"/>
          <ac:picMkLst>
            <pc:docMk/>
            <pc:sldMk cId="215431982" sldId="326"/>
            <ac:picMk id="4" creationId="{C06365C8-98FE-9643-8D01-ECF8A0E21017}"/>
          </ac:picMkLst>
        </pc:picChg>
        <pc:picChg chg="add mod">
          <ac:chgData name="Prasoon Dwivedi" userId="1b28dd48-30a1-415c-8025-335c72283464" providerId="ADAL" clId="{2222B42E-A6CD-6E48-87F1-24B0E23AFEB8}" dt="2021-03-02T07:17:19.948" v="171" actId="571"/>
          <ac:picMkLst>
            <pc:docMk/>
            <pc:sldMk cId="215431982" sldId="326"/>
            <ac:picMk id="6" creationId="{7C022D62-39F4-5041-9EF0-6FB4ACF6C0E3}"/>
          </ac:picMkLst>
        </pc:picChg>
      </pc:sldChg>
      <pc:sldChg chg="addSp modSp mod modNotesTx">
        <pc:chgData name="Prasoon Dwivedi" userId="1b28dd48-30a1-415c-8025-335c72283464" providerId="ADAL" clId="{2222B42E-A6CD-6E48-87F1-24B0E23AFEB8}" dt="2021-03-02T07:14:48.874" v="161" actId="20577"/>
        <pc:sldMkLst>
          <pc:docMk/>
          <pc:sldMk cId="2842310698" sldId="327"/>
        </pc:sldMkLst>
        <pc:spChg chg="add mod">
          <ac:chgData name="Prasoon Dwivedi" userId="1b28dd48-30a1-415c-8025-335c72283464" providerId="ADAL" clId="{2222B42E-A6CD-6E48-87F1-24B0E23AFEB8}" dt="2021-03-02T07:14:35.245" v="150" actId="1076"/>
          <ac:spMkLst>
            <pc:docMk/>
            <pc:sldMk cId="2842310698" sldId="327"/>
            <ac:spMk id="4" creationId="{87592E8D-5C2E-7D4D-A637-FC1681ABBB6A}"/>
          </ac:spMkLst>
        </pc:spChg>
      </pc:sldChg>
      <pc:sldChg chg="addSp delSp modSp mod modTransition modAnim">
        <pc:chgData name="Prasoon Dwivedi" userId="1b28dd48-30a1-415c-8025-335c72283464" providerId="ADAL" clId="{2222B42E-A6CD-6E48-87F1-24B0E23AFEB8}" dt="2021-03-02T07:50:44.430" v="815" actId="1076"/>
        <pc:sldMkLst>
          <pc:docMk/>
          <pc:sldMk cId="1400664548" sldId="329"/>
        </pc:sldMkLst>
        <pc:spChg chg="add mod">
          <ac:chgData name="Prasoon Dwivedi" userId="1b28dd48-30a1-415c-8025-335c72283464" providerId="ADAL" clId="{2222B42E-A6CD-6E48-87F1-24B0E23AFEB8}" dt="2021-03-02T07:50:44.430" v="815" actId="1076"/>
          <ac:spMkLst>
            <pc:docMk/>
            <pc:sldMk cId="1400664548" sldId="329"/>
            <ac:spMk id="9" creationId="{41F2A0C3-B7BB-3A46-B053-5D091B4CB0FA}"/>
          </ac:spMkLst>
        </pc:spChg>
        <pc:picChg chg="add mod">
          <ac:chgData name="Prasoon Dwivedi" userId="1b28dd48-30a1-415c-8025-335c72283464" providerId="ADAL" clId="{2222B42E-A6CD-6E48-87F1-24B0E23AFEB8}" dt="2021-03-02T07:46:15.106" v="784" actId="571"/>
          <ac:picMkLst>
            <pc:docMk/>
            <pc:sldMk cId="1400664548" sldId="329"/>
            <ac:picMk id="7" creationId="{AFA1958C-ED46-A74E-B6D3-0809F49C5342}"/>
          </ac:picMkLst>
        </pc:picChg>
        <pc:picChg chg="add del mod">
          <ac:chgData name="Prasoon Dwivedi" userId="1b28dd48-30a1-415c-8025-335c72283464" providerId="ADAL" clId="{2222B42E-A6CD-6E48-87F1-24B0E23AFEB8}" dt="2021-03-02T07:47:28.447" v="789" actId="21"/>
          <ac:picMkLst>
            <pc:docMk/>
            <pc:sldMk cId="1400664548" sldId="329"/>
            <ac:picMk id="8" creationId="{74D67EC5-515E-8F4C-8110-01A9377EAC73}"/>
          </ac:picMkLst>
        </pc:picChg>
        <pc:picChg chg="add del mod">
          <ac:chgData name="Prasoon Dwivedi" userId="1b28dd48-30a1-415c-8025-335c72283464" providerId="ADAL" clId="{2222B42E-A6CD-6E48-87F1-24B0E23AFEB8}" dt="2021-03-02T07:46:17.108" v="785" actId="478"/>
          <ac:picMkLst>
            <pc:docMk/>
            <pc:sldMk cId="1400664548" sldId="329"/>
            <ac:picMk id="2050" creationId="{B8AD754F-B8A5-854C-A129-8577BF4DB826}"/>
          </ac:picMkLst>
        </pc:picChg>
      </pc:sldChg>
      <pc:sldChg chg="addSp delSp modSp">
        <pc:chgData name="Prasoon Dwivedi" userId="1b28dd48-30a1-415c-8025-335c72283464" providerId="ADAL" clId="{2222B42E-A6CD-6E48-87F1-24B0E23AFEB8}" dt="2021-03-02T07:51:20.778" v="828" actId="1076"/>
        <pc:sldMkLst>
          <pc:docMk/>
          <pc:sldMk cId="2167371989" sldId="332"/>
        </pc:sldMkLst>
        <pc:picChg chg="add del mod">
          <ac:chgData name="Prasoon Dwivedi" userId="1b28dd48-30a1-415c-8025-335c72283464" providerId="ADAL" clId="{2222B42E-A6CD-6E48-87F1-24B0E23AFEB8}" dt="2021-03-02T07:50:57.141" v="818" actId="478"/>
          <ac:picMkLst>
            <pc:docMk/>
            <pc:sldMk cId="2167371989" sldId="332"/>
            <ac:picMk id="4" creationId="{D8C4B275-4ED5-5140-9C2D-92E8DA70D9C5}"/>
          </ac:picMkLst>
        </pc:picChg>
        <pc:picChg chg="add del mod">
          <ac:chgData name="Prasoon Dwivedi" userId="1b28dd48-30a1-415c-8025-335c72283464" providerId="ADAL" clId="{2222B42E-A6CD-6E48-87F1-24B0E23AFEB8}" dt="2021-03-02T07:51:07.193" v="822" actId="478"/>
          <ac:picMkLst>
            <pc:docMk/>
            <pc:sldMk cId="2167371989" sldId="332"/>
            <ac:picMk id="5" creationId="{EB3DB16A-C010-7042-A8D5-DCC34A11A8B0}"/>
          </ac:picMkLst>
        </pc:picChg>
        <pc:picChg chg="add del mod">
          <ac:chgData name="Prasoon Dwivedi" userId="1b28dd48-30a1-415c-8025-335c72283464" providerId="ADAL" clId="{2222B42E-A6CD-6E48-87F1-24B0E23AFEB8}" dt="2021-03-02T07:51:17.429" v="827" actId="478"/>
          <ac:picMkLst>
            <pc:docMk/>
            <pc:sldMk cId="2167371989" sldId="332"/>
            <ac:picMk id="6" creationId="{FB692047-8D0F-CC4D-813D-326E5BC40ACD}"/>
          </ac:picMkLst>
        </pc:picChg>
        <pc:picChg chg="add mod">
          <ac:chgData name="Prasoon Dwivedi" userId="1b28dd48-30a1-415c-8025-335c72283464" providerId="ADAL" clId="{2222B42E-A6CD-6E48-87F1-24B0E23AFEB8}" dt="2021-03-02T07:51:20.778" v="828" actId="1076"/>
          <ac:picMkLst>
            <pc:docMk/>
            <pc:sldMk cId="2167371989" sldId="332"/>
            <ac:picMk id="7" creationId="{769BE32A-C640-F44C-AF87-6B2B5B0166E1}"/>
          </ac:picMkLst>
        </pc:picChg>
      </pc:sldChg>
      <pc:sldChg chg="modAnim">
        <pc:chgData name="Prasoon Dwivedi" userId="1b28dd48-30a1-415c-8025-335c72283464" providerId="ADAL" clId="{2222B42E-A6CD-6E48-87F1-24B0E23AFEB8}" dt="2021-03-02T07:24:25.182" v="365"/>
        <pc:sldMkLst>
          <pc:docMk/>
          <pc:sldMk cId="677330469" sldId="334"/>
        </pc:sldMkLst>
      </pc:sldChg>
      <pc:sldChg chg="modNotesTx">
        <pc:chgData name="Prasoon Dwivedi" userId="1b28dd48-30a1-415c-8025-335c72283464" providerId="ADAL" clId="{2222B42E-A6CD-6E48-87F1-24B0E23AFEB8}" dt="2021-03-02T07:23:55.608" v="363" actId="20577"/>
        <pc:sldMkLst>
          <pc:docMk/>
          <pc:sldMk cId="2650356671" sldId="335"/>
        </pc:sldMkLst>
      </pc:sldChg>
      <pc:sldChg chg="addSp delSp modSp mod modAnim">
        <pc:chgData name="Prasoon Dwivedi" userId="1b28dd48-30a1-415c-8025-335c72283464" providerId="ADAL" clId="{2222B42E-A6CD-6E48-87F1-24B0E23AFEB8}" dt="2021-03-02T09:09:52.319" v="836" actId="2711"/>
        <pc:sldMkLst>
          <pc:docMk/>
          <pc:sldMk cId="2266430368" sldId="336"/>
        </pc:sldMkLst>
        <pc:spChg chg="add mod">
          <ac:chgData name="Prasoon Dwivedi" userId="1b28dd48-30a1-415c-8025-335c72283464" providerId="ADAL" clId="{2222B42E-A6CD-6E48-87F1-24B0E23AFEB8}" dt="2021-03-02T06:46:04.160" v="17" actId="571"/>
          <ac:spMkLst>
            <pc:docMk/>
            <pc:sldMk cId="2266430368" sldId="336"/>
            <ac:spMk id="9" creationId="{72937A82-3C50-1F42-A418-547EF45C5E59}"/>
          </ac:spMkLst>
        </pc:spChg>
        <pc:spChg chg="add del mod">
          <ac:chgData name="Prasoon Dwivedi" userId="1b28dd48-30a1-415c-8025-335c72283464" providerId="ADAL" clId="{2222B42E-A6CD-6E48-87F1-24B0E23AFEB8}" dt="2021-03-02T06:46:13.534" v="67"/>
          <ac:spMkLst>
            <pc:docMk/>
            <pc:sldMk cId="2266430368" sldId="336"/>
            <ac:spMk id="10" creationId="{EC4251B3-5314-E44A-872E-066C29EAEAAC}"/>
          </ac:spMkLst>
        </pc:spChg>
        <pc:spChg chg="mod">
          <ac:chgData name="Prasoon Dwivedi" userId="1b28dd48-30a1-415c-8025-335c72283464" providerId="ADAL" clId="{2222B42E-A6CD-6E48-87F1-24B0E23AFEB8}" dt="2021-03-02T09:09:52.319" v="836" actId="2711"/>
          <ac:spMkLst>
            <pc:docMk/>
            <pc:sldMk cId="2266430368" sldId="336"/>
            <ac:spMk id="12" creationId="{69DE0D8E-AE6C-7148-8E3B-8867EA62B8CC}"/>
          </ac:spMkLst>
        </pc:spChg>
        <pc:spChg chg="add del mod">
          <ac:chgData name="Prasoon Dwivedi" userId="1b28dd48-30a1-415c-8025-335c72283464" providerId="ADAL" clId="{2222B42E-A6CD-6E48-87F1-24B0E23AFEB8}" dt="2021-03-02T06:46:19.983" v="70"/>
          <ac:spMkLst>
            <pc:docMk/>
            <pc:sldMk cId="2266430368" sldId="336"/>
            <ac:spMk id="13" creationId="{8AF0B691-ADA4-7249-A76E-20C7DBFD1808}"/>
          </ac:spMkLst>
        </pc:spChg>
      </pc:sldChg>
      <pc:sldChg chg="addSp delSp modSp mod modTransition modNotesTx">
        <pc:chgData name="Prasoon Dwivedi" userId="1b28dd48-30a1-415c-8025-335c72283464" providerId="ADAL" clId="{2222B42E-A6CD-6E48-87F1-24B0E23AFEB8}" dt="2021-03-02T07:49:29.610" v="812" actId="14100"/>
        <pc:sldMkLst>
          <pc:docMk/>
          <pc:sldMk cId="2703238515" sldId="338"/>
        </pc:sldMkLst>
        <pc:spChg chg="add mod">
          <ac:chgData name="Prasoon Dwivedi" userId="1b28dd48-30a1-415c-8025-335c72283464" providerId="ADAL" clId="{2222B42E-A6CD-6E48-87F1-24B0E23AFEB8}" dt="2021-03-02T07:27:28.814" v="374" actId="1076"/>
          <ac:spMkLst>
            <pc:docMk/>
            <pc:sldMk cId="2703238515" sldId="338"/>
            <ac:spMk id="6" creationId="{A674D595-163B-5948-8645-9A28929B7FEA}"/>
          </ac:spMkLst>
        </pc:spChg>
        <pc:spChg chg="add del mod">
          <ac:chgData name="Prasoon Dwivedi" userId="1b28dd48-30a1-415c-8025-335c72283464" providerId="ADAL" clId="{2222B42E-A6CD-6E48-87F1-24B0E23AFEB8}" dt="2021-03-02T07:41:49.806" v="532"/>
          <ac:spMkLst>
            <pc:docMk/>
            <pc:sldMk cId="2703238515" sldId="338"/>
            <ac:spMk id="8" creationId="{D2A48D56-DDCC-0247-AF02-BD9441756C5E}"/>
          </ac:spMkLst>
        </pc:spChg>
        <pc:spChg chg="add del mod">
          <ac:chgData name="Prasoon Dwivedi" userId="1b28dd48-30a1-415c-8025-335c72283464" providerId="ADAL" clId="{2222B42E-A6CD-6E48-87F1-24B0E23AFEB8}" dt="2021-03-02T07:41:52.948" v="534"/>
          <ac:spMkLst>
            <pc:docMk/>
            <pc:sldMk cId="2703238515" sldId="338"/>
            <ac:spMk id="9" creationId="{654A1AB5-D5D9-D845-9827-9860BF22D06B}"/>
          </ac:spMkLst>
        </pc:spChg>
        <pc:picChg chg="mod">
          <ac:chgData name="Prasoon Dwivedi" userId="1b28dd48-30a1-415c-8025-335c72283464" providerId="ADAL" clId="{2222B42E-A6CD-6E48-87F1-24B0E23AFEB8}" dt="2021-03-02T07:48:04.393" v="792" actId="1076"/>
          <ac:picMkLst>
            <pc:docMk/>
            <pc:sldMk cId="2703238515" sldId="338"/>
            <ac:picMk id="7" creationId="{3D6C5FCE-F279-6C4C-BF79-B80C2BAF730A}"/>
          </ac:picMkLst>
        </pc:picChg>
        <pc:picChg chg="add mod">
          <ac:chgData name="Prasoon Dwivedi" userId="1b28dd48-30a1-415c-8025-335c72283464" providerId="ADAL" clId="{2222B42E-A6CD-6E48-87F1-24B0E23AFEB8}" dt="2021-03-02T07:49:29.610" v="812" actId="14100"/>
          <ac:picMkLst>
            <pc:docMk/>
            <pc:sldMk cId="2703238515" sldId="338"/>
            <ac:picMk id="10" creationId="{E2A7BC76-1F21-5542-B083-B3F2C08B4777}"/>
          </ac:picMkLst>
        </pc:picChg>
      </pc:sldChg>
      <pc:sldChg chg="addSp modSp mod modTransition">
        <pc:chgData name="Prasoon Dwivedi" userId="1b28dd48-30a1-415c-8025-335c72283464" providerId="ADAL" clId="{2222B42E-A6CD-6E48-87F1-24B0E23AFEB8}" dt="2021-03-02T07:48:25.565" v="799"/>
        <pc:sldMkLst>
          <pc:docMk/>
          <pc:sldMk cId="2049751963" sldId="341"/>
        </pc:sldMkLst>
        <pc:picChg chg="add mod">
          <ac:chgData name="Prasoon Dwivedi" userId="1b28dd48-30a1-415c-8025-335c72283464" providerId="ADAL" clId="{2222B42E-A6CD-6E48-87F1-24B0E23AFEB8}" dt="2021-03-02T07:48:22.635" v="798" actId="1076"/>
          <ac:picMkLst>
            <pc:docMk/>
            <pc:sldMk cId="2049751963" sldId="341"/>
            <ac:picMk id="3" creationId="{08A7CAB7-1A04-F54A-8A4B-D9F537B4448A}"/>
          </ac:picMkLst>
        </pc:picChg>
      </pc:sldChg>
      <pc:sldChg chg="addSp modSp mod modTransition modAnim">
        <pc:chgData name="Prasoon Dwivedi" userId="1b28dd48-30a1-415c-8025-335c72283464" providerId="ADAL" clId="{2222B42E-A6CD-6E48-87F1-24B0E23AFEB8}" dt="2021-03-02T07:49:00.585" v="803"/>
        <pc:sldMkLst>
          <pc:docMk/>
          <pc:sldMk cId="2419259387" sldId="343"/>
        </pc:sldMkLst>
        <pc:spChg chg="add mod">
          <ac:chgData name="Prasoon Dwivedi" userId="1b28dd48-30a1-415c-8025-335c72283464" providerId="ADAL" clId="{2222B42E-A6CD-6E48-87F1-24B0E23AFEB8}" dt="2021-03-02T07:48:51.655" v="802" actId="20577"/>
          <ac:spMkLst>
            <pc:docMk/>
            <pc:sldMk cId="2419259387" sldId="343"/>
            <ac:spMk id="6" creationId="{DF4D0DD8-398F-784C-A1C1-DD65D9B967D8}"/>
          </ac:spMkLst>
        </pc:spChg>
        <pc:picChg chg="add mod">
          <ac:chgData name="Prasoon Dwivedi" userId="1b28dd48-30a1-415c-8025-335c72283464" providerId="ADAL" clId="{2222B42E-A6CD-6E48-87F1-24B0E23AFEB8}" dt="2021-03-02T07:31:43.480" v="386" actId="14100"/>
          <ac:picMkLst>
            <pc:docMk/>
            <pc:sldMk cId="2419259387" sldId="343"/>
            <ac:picMk id="1026" creationId="{C46DF58E-B108-BC40-BF29-EFF80A699247}"/>
          </ac:picMkLst>
        </pc:picChg>
      </pc:sldChg>
      <pc:sldChg chg="del">
        <pc:chgData name="Prasoon Dwivedi" userId="1b28dd48-30a1-415c-8025-335c72283464" providerId="ADAL" clId="{2222B42E-A6CD-6E48-87F1-24B0E23AFEB8}" dt="2021-03-02T07:32:09.635" v="387" actId="2696"/>
        <pc:sldMkLst>
          <pc:docMk/>
          <pc:sldMk cId="1812913988" sldId="344"/>
        </pc:sldMkLst>
      </pc:sldChg>
      <pc:sldChg chg="addSp delSp modSp mod modNotesTx">
        <pc:chgData name="Prasoon Dwivedi" userId="1b28dd48-30a1-415c-8025-335c72283464" providerId="ADAL" clId="{2222B42E-A6CD-6E48-87F1-24B0E23AFEB8}" dt="2021-03-02T07:40:43.939" v="530" actId="20577"/>
        <pc:sldMkLst>
          <pc:docMk/>
          <pc:sldMk cId="3780789749" sldId="345"/>
        </pc:sldMkLst>
        <pc:spChg chg="mod">
          <ac:chgData name="Prasoon Dwivedi" userId="1b28dd48-30a1-415c-8025-335c72283464" providerId="ADAL" clId="{2222B42E-A6CD-6E48-87F1-24B0E23AFEB8}" dt="2021-03-02T07:40:12.993" v="508" actId="1036"/>
          <ac:spMkLst>
            <pc:docMk/>
            <pc:sldMk cId="3780789749" sldId="345"/>
            <ac:spMk id="2" creationId="{00000000-0000-0000-0000-000000000000}"/>
          </ac:spMkLst>
        </pc:spChg>
        <pc:spChg chg="add mod">
          <ac:chgData name="Prasoon Dwivedi" userId="1b28dd48-30a1-415c-8025-335c72283464" providerId="ADAL" clId="{2222B42E-A6CD-6E48-87F1-24B0E23AFEB8}" dt="2021-03-02T07:40:33.177" v="518" actId="20577"/>
          <ac:spMkLst>
            <pc:docMk/>
            <pc:sldMk cId="3780789749" sldId="345"/>
            <ac:spMk id="4" creationId="{32B59874-B8C0-584B-A1E4-88D069EF6701}"/>
          </ac:spMkLst>
        </pc:spChg>
        <pc:spChg chg="add del mod">
          <ac:chgData name="Prasoon Dwivedi" userId="1b28dd48-30a1-415c-8025-335c72283464" providerId="ADAL" clId="{2222B42E-A6CD-6E48-87F1-24B0E23AFEB8}" dt="2021-03-02T07:34:54.387" v="433"/>
          <ac:spMkLst>
            <pc:docMk/>
            <pc:sldMk cId="3780789749" sldId="345"/>
            <ac:spMk id="5" creationId="{8D866C0F-5E3C-F744-A8EC-478C068E6727}"/>
          </ac:spMkLst>
        </pc:spChg>
      </pc:sldChg>
      <pc:sldChg chg="modSp mod ord modNotesTx">
        <pc:chgData name="Prasoon Dwivedi" userId="1b28dd48-30a1-415c-8025-335c72283464" providerId="ADAL" clId="{2222B42E-A6CD-6E48-87F1-24B0E23AFEB8}" dt="2021-03-02T07:58:01.084" v="833" actId="20578"/>
        <pc:sldMkLst>
          <pc:docMk/>
          <pc:sldMk cId="3555148231" sldId="348"/>
        </pc:sldMkLst>
        <pc:spChg chg="mod">
          <ac:chgData name="Prasoon Dwivedi" userId="1b28dd48-30a1-415c-8025-335c72283464" providerId="ADAL" clId="{2222B42E-A6CD-6E48-87F1-24B0E23AFEB8}" dt="2021-03-02T06:44:54.137" v="10" actId="207"/>
          <ac:spMkLst>
            <pc:docMk/>
            <pc:sldMk cId="3555148231" sldId="348"/>
            <ac:spMk id="39" creationId="{8EDAA4F9-BDAC-E640-BAEA-7612F897B9B4}"/>
          </ac:spMkLst>
        </pc:spChg>
        <pc:spChg chg="mod">
          <ac:chgData name="Prasoon Dwivedi" userId="1b28dd48-30a1-415c-8025-335c72283464" providerId="ADAL" clId="{2222B42E-A6CD-6E48-87F1-24B0E23AFEB8}" dt="2021-03-02T07:06:04.272" v="113" actId="1076"/>
          <ac:spMkLst>
            <pc:docMk/>
            <pc:sldMk cId="3555148231" sldId="348"/>
            <ac:spMk id="40" creationId="{15FFDC06-2B28-1242-AD95-21B23FD11237}"/>
          </ac:spMkLst>
        </pc:spChg>
        <pc:spChg chg="mod">
          <ac:chgData name="Prasoon Dwivedi" userId="1b28dd48-30a1-415c-8025-335c72283464" providerId="ADAL" clId="{2222B42E-A6CD-6E48-87F1-24B0E23AFEB8}" dt="2021-03-02T06:46:55.738" v="71" actId="692"/>
          <ac:spMkLst>
            <pc:docMk/>
            <pc:sldMk cId="3555148231" sldId="348"/>
            <ac:spMk id="41" creationId="{CA86D080-A331-2949-810D-510C246FD288}"/>
          </ac:spMkLst>
        </pc:spChg>
        <pc:spChg chg="mod">
          <ac:chgData name="Prasoon Dwivedi" userId="1b28dd48-30a1-415c-8025-335c72283464" providerId="ADAL" clId="{2222B42E-A6CD-6E48-87F1-24B0E23AFEB8}" dt="2021-03-02T07:06:07.696" v="114" actId="1076"/>
          <ac:spMkLst>
            <pc:docMk/>
            <pc:sldMk cId="3555148231" sldId="348"/>
            <ac:spMk id="42" creationId="{78FA1B52-A7A8-954F-BABC-74E3974F0BC1}"/>
          </ac:spMkLst>
        </pc:spChg>
      </pc:sldChg>
      <pc:sldChg chg="modSp mod">
        <pc:chgData name="Prasoon Dwivedi" userId="1b28dd48-30a1-415c-8025-335c72283464" providerId="ADAL" clId="{2222B42E-A6CD-6E48-87F1-24B0E23AFEB8}" dt="2021-03-02T09:19:35.778" v="886" actId="27636"/>
        <pc:sldMkLst>
          <pc:docMk/>
          <pc:sldMk cId="2379481061" sldId="349"/>
        </pc:sldMkLst>
        <pc:spChg chg="mod">
          <ac:chgData name="Prasoon Dwivedi" userId="1b28dd48-30a1-415c-8025-335c72283464" providerId="ADAL" clId="{2222B42E-A6CD-6E48-87F1-24B0E23AFEB8}" dt="2021-03-02T09:19:35.778" v="886" actId="27636"/>
          <ac:spMkLst>
            <pc:docMk/>
            <pc:sldMk cId="2379481061" sldId="349"/>
            <ac:spMk id="4" creationId="{00000000-0000-0000-0000-000000000000}"/>
          </ac:spMkLst>
        </pc:spChg>
      </pc:sldChg>
      <pc:sldChg chg="addSp delSp modSp add mod modNotesTx">
        <pc:chgData name="Prasoon Dwivedi" userId="1b28dd48-30a1-415c-8025-335c72283464" providerId="ADAL" clId="{2222B42E-A6CD-6E48-87F1-24B0E23AFEB8}" dt="2021-03-02T07:35:16.612" v="435" actId="255"/>
        <pc:sldMkLst>
          <pc:docMk/>
          <pc:sldMk cId="647776674" sldId="350"/>
        </pc:sldMkLst>
        <pc:spChg chg="mod">
          <ac:chgData name="Prasoon Dwivedi" userId="1b28dd48-30a1-415c-8025-335c72283464" providerId="ADAL" clId="{2222B42E-A6CD-6E48-87F1-24B0E23AFEB8}" dt="2021-03-02T07:35:16.612" v="435" actId="255"/>
          <ac:spMkLst>
            <pc:docMk/>
            <pc:sldMk cId="647776674" sldId="350"/>
            <ac:spMk id="2" creationId="{00000000-0000-0000-0000-000000000000}"/>
          </ac:spMkLst>
        </pc:spChg>
        <pc:spChg chg="add del mod">
          <ac:chgData name="Prasoon Dwivedi" userId="1b28dd48-30a1-415c-8025-335c72283464" providerId="ADAL" clId="{2222B42E-A6CD-6E48-87F1-24B0E23AFEB8}" dt="2021-03-02T07:07:46.956" v="125" actId="767"/>
          <ac:spMkLst>
            <pc:docMk/>
            <pc:sldMk cId="647776674" sldId="350"/>
            <ac:spMk id="4" creationId="{360B8FAA-380C-CB4B-BD0D-E784C4AEE49B}"/>
          </ac:spMkLst>
        </pc:spChg>
        <pc:spChg chg="add del mod">
          <ac:chgData name="Prasoon Dwivedi" userId="1b28dd48-30a1-415c-8025-335c72283464" providerId="ADAL" clId="{2222B42E-A6CD-6E48-87F1-24B0E23AFEB8}" dt="2021-03-02T07:08:05.240" v="129" actId="478"/>
          <ac:spMkLst>
            <pc:docMk/>
            <pc:sldMk cId="647776674" sldId="350"/>
            <ac:spMk id="5" creationId="{15933B7B-4CE4-4045-807D-3DD3E26D70B0}"/>
          </ac:spMkLst>
        </pc:spChg>
        <pc:spChg chg="add mod">
          <ac:chgData name="Prasoon Dwivedi" userId="1b28dd48-30a1-415c-8025-335c72283464" providerId="ADAL" clId="{2222B42E-A6CD-6E48-87F1-24B0E23AFEB8}" dt="2021-03-02T07:34:54.822" v="434" actId="1035"/>
          <ac:spMkLst>
            <pc:docMk/>
            <pc:sldMk cId="647776674" sldId="350"/>
            <ac:spMk id="6" creationId="{DB2B9454-D9AE-4849-83AB-BEF195F4BF3D}"/>
          </ac:spMkLst>
        </pc:spChg>
      </pc:sldChg>
      <pc:sldChg chg="modSp add mod">
        <pc:chgData name="Prasoon Dwivedi" userId="1b28dd48-30a1-415c-8025-335c72283464" providerId="ADAL" clId="{2222B42E-A6CD-6E48-87F1-24B0E23AFEB8}" dt="2021-03-02T09:13:36.912" v="837" actId="20577"/>
        <pc:sldMkLst>
          <pc:docMk/>
          <pc:sldMk cId="3502446326" sldId="351"/>
        </pc:sldMkLst>
        <pc:spChg chg="mod">
          <ac:chgData name="Prasoon Dwivedi" userId="1b28dd48-30a1-415c-8025-335c72283464" providerId="ADAL" clId="{2222B42E-A6CD-6E48-87F1-24B0E23AFEB8}" dt="2021-03-02T09:13:36.912" v="837" actId="20577"/>
          <ac:spMkLst>
            <pc:docMk/>
            <pc:sldMk cId="3502446326" sldId="351"/>
            <ac:spMk id="14" creationId="{1FB70CA3-B644-4062-9DDA-D9851D4C36AB}"/>
          </ac:spMkLst>
        </pc:spChg>
      </pc:sldChg>
      <pc:sldChg chg="modSp add mod">
        <pc:chgData name="Prasoon Dwivedi" userId="1b28dd48-30a1-415c-8025-335c72283464" providerId="ADAL" clId="{2222B42E-A6CD-6E48-87F1-24B0E23AFEB8}" dt="2021-03-02T07:02:33.348" v="101" actId="255"/>
        <pc:sldMkLst>
          <pc:docMk/>
          <pc:sldMk cId="3145122698" sldId="352"/>
        </pc:sldMkLst>
        <pc:spChg chg="mod">
          <ac:chgData name="Prasoon Dwivedi" userId="1b28dd48-30a1-415c-8025-335c72283464" providerId="ADAL" clId="{2222B42E-A6CD-6E48-87F1-24B0E23AFEB8}" dt="2021-03-02T07:01:34.112" v="89" actId="255"/>
          <ac:spMkLst>
            <pc:docMk/>
            <pc:sldMk cId="3145122698" sldId="352"/>
            <ac:spMk id="22" creationId="{092DBEA8-A175-E241-9A03-10E9FA01D073}"/>
          </ac:spMkLst>
        </pc:spChg>
        <pc:spChg chg="mod">
          <ac:chgData name="Prasoon Dwivedi" userId="1b28dd48-30a1-415c-8025-335c72283464" providerId="ADAL" clId="{2222B42E-A6CD-6E48-87F1-24B0E23AFEB8}" dt="2021-03-02T07:02:33.348" v="101" actId="255"/>
          <ac:spMkLst>
            <pc:docMk/>
            <pc:sldMk cId="3145122698" sldId="352"/>
            <ac:spMk id="24" creationId="{8A8FC843-01ED-1745-A22C-F5C71B532AF4}"/>
          </ac:spMkLst>
        </pc:spChg>
      </pc:sldChg>
      <pc:sldChg chg="modSp add mod ord modNotesTx">
        <pc:chgData name="Prasoon Dwivedi" userId="1b28dd48-30a1-415c-8025-335c72283464" providerId="ADAL" clId="{2222B42E-A6CD-6E48-87F1-24B0E23AFEB8}" dt="2021-03-02T07:57:57.646" v="832" actId="20578"/>
        <pc:sldMkLst>
          <pc:docMk/>
          <pc:sldMk cId="993529352" sldId="353"/>
        </pc:sldMkLst>
        <pc:spChg chg="mod">
          <ac:chgData name="Prasoon Dwivedi" userId="1b28dd48-30a1-415c-8025-335c72283464" providerId="ADAL" clId="{2222B42E-A6CD-6E48-87F1-24B0E23AFEB8}" dt="2021-03-02T07:05:23.497" v="110" actId="20577"/>
          <ac:spMkLst>
            <pc:docMk/>
            <pc:sldMk cId="993529352" sldId="353"/>
            <ac:spMk id="38" creationId="{60F83DDB-2749-DE47-B5C9-F81299107C2E}"/>
          </ac:spMkLst>
        </pc:spChg>
        <pc:spChg chg="mod">
          <ac:chgData name="Prasoon Dwivedi" userId="1b28dd48-30a1-415c-8025-335c72283464" providerId="ADAL" clId="{2222B42E-A6CD-6E48-87F1-24B0E23AFEB8}" dt="2021-03-02T07:03:23.188" v="103"/>
          <ac:spMkLst>
            <pc:docMk/>
            <pc:sldMk cId="993529352" sldId="353"/>
            <ac:spMk id="39" creationId="{8EDAA4F9-BDAC-E640-BAEA-7612F897B9B4}"/>
          </ac:spMkLst>
        </pc:spChg>
        <pc:spChg chg="mod">
          <ac:chgData name="Prasoon Dwivedi" userId="1b28dd48-30a1-415c-8025-335c72283464" providerId="ADAL" clId="{2222B42E-A6CD-6E48-87F1-24B0E23AFEB8}" dt="2021-03-02T07:05:51.274" v="111" actId="1076"/>
          <ac:spMkLst>
            <pc:docMk/>
            <pc:sldMk cId="993529352" sldId="353"/>
            <ac:spMk id="40" creationId="{15FFDC06-2B28-1242-AD95-21B23FD11237}"/>
          </ac:spMkLst>
        </pc:spChg>
        <pc:spChg chg="mod">
          <ac:chgData name="Prasoon Dwivedi" userId="1b28dd48-30a1-415c-8025-335c72283464" providerId="ADAL" clId="{2222B42E-A6CD-6E48-87F1-24B0E23AFEB8}" dt="2021-03-02T07:05:55.102" v="112" actId="1076"/>
          <ac:spMkLst>
            <pc:docMk/>
            <pc:sldMk cId="993529352" sldId="353"/>
            <ac:spMk id="42" creationId="{78FA1B52-A7A8-954F-BABC-74E3974F0BC1}"/>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18D8A2D-4C11-AD4B-9C18-0D74CEDE754C}" type="datetimeFigureOut">
              <a:rPr lang="en-US" smtClean="0"/>
              <a:t>3/2/21</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4884DEB-6CE4-A345-9E53-5B46C6FEB194}" type="slidenum">
              <a:rPr lang="en-US" smtClean="0"/>
              <a:t>‹#›</a:t>
            </a:fld>
            <a:endParaRPr lang="en-US" dirty="0"/>
          </a:p>
        </p:txBody>
      </p:sp>
    </p:spTree>
    <p:extLst>
      <p:ext uri="{BB962C8B-B14F-4D97-AF65-F5344CB8AC3E}">
        <p14:creationId xmlns:p14="http://schemas.microsoft.com/office/powerpoint/2010/main" val="2306918880"/>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jpeg>
</file>

<file path=ppt/media/image12.tiff>
</file>

<file path=ppt/media/image13.tiff>
</file>

<file path=ppt/media/image14.jpeg>
</file>

<file path=ppt/media/image3.png>
</file>

<file path=ppt/media/image4.png>
</file>

<file path=ppt/media/image5.jpg>
</file>

<file path=ppt/media/image7.jp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6BCFA83-08B1-2F44-95C6-2CABC424890B}" type="datetimeFigureOut">
              <a:rPr lang="en-US" smtClean="0"/>
              <a:t>3/2/21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1735D0F-15CB-5241-8DA7-9EC6F9751AD5}" type="slidenum">
              <a:rPr lang="en-US" smtClean="0"/>
              <a:t>‹#›</a:t>
            </a:fld>
            <a:endParaRPr lang="en-US" dirty="0"/>
          </a:p>
        </p:txBody>
      </p:sp>
    </p:spTree>
    <p:extLst>
      <p:ext uri="{BB962C8B-B14F-4D97-AF65-F5344CB8AC3E}">
        <p14:creationId xmlns:p14="http://schemas.microsoft.com/office/powerpoint/2010/main" val="2646081332"/>
      </p:ext>
    </p:extLst>
  </p:cSld>
  <p:clrMap bg1="lt1" tx1="dk1" bg2="lt2" tx2="dk2" accent1="accent1" accent2="accent2" accent3="accent3" accent4="accent4" accent5="accent5" accent6="accent6" hlink="hlink" folHlink="folHlink"/>
  <p:hf hdr="0" ftr="0" dt="0"/>
  <p:notesStyle>
    <a:lvl1pPr marL="0" algn="l" defTabSz="609570" rtl="0" eaLnBrk="1" latinLnBrk="0" hangingPunct="1">
      <a:defRPr sz="1600" kern="1200">
        <a:solidFill>
          <a:schemeClr val="tx1"/>
        </a:solidFill>
        <a:latin typeface="+mn-lt"/>
        <a:ea typeface="+mn-ea"/>
        <a:cs typeface="+mn-cs"/>
      </a:defRPr>
    </a:lvl1pPr>
    <a:lvl2pPr marL="609570" algn="l" defTabSz="609570" rtl="0" eaLnBrk="1" latinLnBrk="0" hangingPunct="1">
      <a:defRPr sz="1600" kern="1200">
        <a:solidFill>
          <a:schemeClr val="tx1"/>
        </a:solidFill>
        <a:latin typeface="+mn-lt"/>
        <a:ea typeface="+mn-ea"/>
        <a:cs typeface="+mn-cs"/>
      </a:defRPr>
    </a:lvl2pPr>
    <a:lvl3pPr marL="1219140" algn="l" defTabSz="609570" rtl="0" eaLnBrk="1" latinLnBrk="0" hangingPunct="1">
      <a:defRPr sz="1600" kern="1200">
        <a:solidFill>
          <a:schemeClr val="tx1"/>
        </a:solidFill>
        <a:latin typeface="+mn-lt"/>
        <a:ea typeface="+mn-ea"/>
        <a:cs typeface="+mn-cs"/>
      </a:defRPr>
    </a:lvl3pPr>
    <a:lvl4pPr marL="1828709" algn="l" defTabSz="609570" rtl="0" eaLnBrk="1" latinLnBrk="0" hangingPunct="1">
      <a:defRPr sz="1600" kern="1200">
        <a:solidFill>
          <a:schemeClr val="tx1"/>
        </a:solidFill>
        <a:latin typeface="+mn-lt"/>
        <a:ea typeface="+mn-ea"/>
        <a:cs typeface="+mn-cs"/>
      </a:defRPr>
    </a:lvl4pPr>
    <a:lvl5pPr marL="2438278" algn="l" defTabSz="609570" rtl="0" eaLnBrk="1" latinLnBrk="0" hangingPunct="1">
      <a:defRPr sz="1600" kern="1200">
        <a:solidFill>
          <a:schemeClr val="tx1"/>
        </a:solidFill>
        <a:latin typeface="+mn-lt"/>
        <a:ea typeface="+mn-ea"/>
        <a:cs typeface="+mn-cs"/>
      </a:defRPr>
    </a:lvl5pPr>
    <a:lvl6pPr marL="3047848" algn="l" defTabSz="609570" rtl="0" eaLnBrk="1" latinLnBrk="0" hangingPunct="1">
      <a:defRPr sz="1600" kern="1200">
        <a:solidFill>
          <a:schemeClr val="tx1"/>
        </a:solidFill>
        <a:latin typeface="+mn-lt"/>
        <a:ea typeface="+mn-ea"/>
        <a:cs typeface="+mn-cs"/>
      </a:defRPr>
    </a:lvl6pPr>
    <a:lvl7pPr marL="3657418" algn="l" defTabSz="609570" rtl="0" eaLnBrk="1" latinLnBrk="0" hangingPunct="1">
      <a:defRPr sz="1600" kern="1200">
        <a:solidFill>
          <a:schemeClr val="tx1"/>
        </a:solidFill>
        <a:latin typeface="+mn-lt"/>
        <a:ea typeface="+mn-ea"/>
        <a:cs typeface="+mn-cs"/>
      </a:defRPr>
    </a:lvl7pPr>
    <a:lvl8pPr marL="4266987" algn="l" defTabSz="609570" rtl="0" eaLnBrk="1" latinLnBrk="0" hangingPunct="1">
      <a:defRPr sz="1600" kern="1200">
        <a:solidFill>
          <a:schemeClr val="tx1"/>
        </a:solidFill>
        <a:latin typeface="+mn-lt"/>
        <a:ea typeface="+mn-ea"/>
        <a:cs typeface="+mn-cs"/>
      </a:defRPr>
    </a:lvl8pPr>
    <a:lvl9pPr marL="4876557" algn="l" defTabSz="6095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pixabay.com/" TargetMode="External"/><Relationship Id="rId2" Type="http://schemas.openxmlformats.org/officeDocument/2006/relationships/slide" Target="../slides/slide16.xml"/><Relationship Id="rId1" Type="http://schemas.openxmlformats.org/officeDocument/2006/relationships/notesMaster" Target="../notesMasters/notesMaster1.xml"/><Relationship Id="rId4" Type="http://schemas.openxmlformats.org/officeDocument/2006/relationships/hyperlink" Target="https://www.cisecurity.org/" TargetMode="Externa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selfkey.org/data-breaches-in-2019/"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slide where we shall establish the agenda for the session</a:t>
            </a:r>
          </a:p>
        </p:txBody>
      </p:sp>
      <p:sp>
        <p:nvSpPr>
          <p:cNvPr id="4" name="Slide Number Placeholder 3"/>
          <p:cNvSpPr>
            <a:spLocks noGrp="1"/>
          </p:cNvSpPr>
          <p:nvPr>
            <p:ph type="sldNum" sz="quarter" idx="5"/>
          </p:nvPr>
        </p:nvSpPr>
        <p:spPr/>
        <p:txBody>
          <a:bodyPr/>
          <a:lstStyle/>
          <a:p>
            <a:fld id="{C1735D0F-15CB-5241-8DA7-9EC6F9751AD5}" type="slidenum">
              <a:rPr lang="en-US" smtClean="0"/>
              <a:t>2</a:t>
            </a:fld>
            <a:endParaRPr lang="en-US" dirty="0"/>
          </a:p>
        </p:txBody>
      </p:sp>
    </p:spTree>
    <p:extLst>
      <p:ext uri="{BB962C8B-B14F-4D97-AF65-F5344CB8AC3E}">
        <p14:creationId xmlns:p14="http://schemas.microsoft.com/office/powerpoint/2010/main" val="8206176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depicts the purpose of `RAW` bucket with sample data.</a:t>
            </a:r>
          </a:p>
        </p:txBody>
      </p:sp>
      <p:sp>
        <p:nvSpPr>
          <p:cNvPr id="4" name="Slide Number Placeholder 3"/>
          <p:cNvSpPr>
            <a:spLocks noGrp="1"/>
          </p:cNvSpPr>
          <p:nvPr>
            <p:ph type="sldNum" sz="quarter" idx="5"/>
          </p:nvPr>
        </p:nvSpPr>
        <p:spPr/>
        <p:txBody>
          <a:bodyPr/>
          <a:lstStyle/>
          <a:p>
            <a:fld id="{C1735D0F-15CB-5241-8DA7-9EC6F9751AD5}" type="slidenum">
              <a:rPr lang="en-US" smtClean="0"/>
              <a:t>12</a:t>
            </a:fld>
            <a:endParaRPr lang="en-US" dirty="0"/>
          </a:p>
        </p:txBody>
      </p:sp>
    </p:spTree>
    <p:extLst>
      <p:ext uri="{BB962C8B-B14F-4D97-AF65-F5344CB8AC3E}">
        <p14:creationId xmlns:p14="http://schemas.microsoft.com/office/powerpoint/2010/main" val="3440982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09570" rtl="0" eaLnBrk="1" fontAlgn="auto" latinLnBrk="0" hangingPunct="1">
              <a:lnSpc>
                <a:spcPct val="100000"/>
              </a:lnSpc>
              <a:spcBef>
                <a:spcPts val="0"/>
              </a:spcBef>
              <a:spcAft>
                <a:spcPts val="0"/>
              </a:spcAft>
              <a:buClrTx/>
              <a:buSzTx/>
              <a:buFontTx/>
              <a:buNone/>
              <a:tabLst/>
              <a:defRPr/>
            </a:pPr>
            <a:r>
              <a:rPr lang="en-US" dirty="0"/>
              <a:t>This slide depicts the purpose of `EXT` bucket with sample data.</a:t>
            </a:r>
          </a:p>
          <a:p>
            <a:endParaRPr lang="en-US" dirty="0"/>
          </a:p>
        </p:txBody>
      </p:sp>
      <p:sp>
        <p:nvSpPr>
          <p:cNvPr id="4" name="Slide Number Placeholder 3"/>
          <p:cNvSpPr>
            <a:spLocks noGrp="1"/>
          </p:cNvSpPr>
          <p:nvPr>
            <p:ph type="sldNum" sz="quarter" idx="5"/>
          </p:nvPr>
        </p:nvSpPr>
        <p:spPr/>
        <p:txBody>
          <a:bodyPr/>
          <a:lstStyle/>
          <a:p>
            <a:fld id="{C1735D0F-15CB-5241-8DA7-9EC6F9751AD5}" type="slidenum">
              <a:rPr lang="en-US" smtClean="0"/>
              <a:t>13</a:t>
            </a:fld>
            <a:endParaRPr lang="en-US" dirty="0"/>
          </a:p>
        </p:txBody>
      </p:sp>
    </p:spTree>
    <p:extLst>
      <p:ext uri="{BB962C8B-B14F-4D97-AF65-F5344CB8AC3E}">
        <p14:creationId xmlns:p14="http://schemas.microsoft.com/office/powerpoint/2010/main" val="31041396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09570" rtl="0" eaLnBrk="1" fontAlgn="auto" latinLnBrk="0" hangingPunct="1">
              <a:lnSpc>
                <a:spcPct val="100000"/>
              </a:lnSpc>
              <a:spcBef>
                <a:spcPts val="0"/>
              </a:spcBef>
              <a:spcAft>
                <a:spcPts val="0"/>
              </a:spcAft>
              <a:buClrTx/>
              <a:buSzTx/>
              <a:buFontTx/>
              <a:buNone/>
              <a:tabLst/>
              <a:defRPr/>
            </a:pPr>
            <a:r>
              <a:rPr lang="en-US" dirty="0"/>
              <a:t>This slide depicts the purpose of `COM` bucket with sample data.</a:t>
            </a:r>
          </a:p>
          <a:p>
            <a:endParaRPr lang="en-US" dirty="0"/>
          </a:p>
        </p:txBody>
      </p:sp>
      <p:sp>
        <p:nvSpPr>
          <p:cNvPr id="4" name="Slide Number Placeholder 3"/>
          <p:cNvSpPr>
            <a:spLocks noGrp="1"/>
          </p:cNvSpPr>
          <p:nvPr>
            <p:ph type="sldNum" sz="quarter" idx="5"/>
          </p:nvPr>
        </p:nvSpPr>
        <p:spPr/>
        <p:txBody>
          <a:bodyPr/>
          <a:lstStyle/>
          <a:p>
            <a:fld id="{C1735D0F-15CB-5241-8DA7-9EC6F9751AD5}" type="slidenum">
              <a:rPr lang="en-US" smtClean="0"/>
              <a:t>14</a:t>
            </a:fld>
            <a:endParaRPr lang="en-US" dirty="0"/>
          </a:p>
        </p:txBody>
      </p:sp>
    </p:spTree>
    <p:extLst>
      <p:ext uri="{BB962C8B-B14F-4D97-AF65-F5344CB8AC3E}">
        <p14:creationId xmlns:p14="http://schemas.microsoft.com/office/powerpoint/2010/main" val="24702005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09570" rtl="0" eaLnBrk="1" fontAlgn="auto" latinLnBrk="0" hangingPunct="1">
              <a:lnSpc>
                <a:spcPct val="100000"/>
              </a:lnSpc>
              <a:spcBef>
                <a:spcPts val="0"/>
              </a:spcBef>
              <a:spcAft>
                <a:spcPts val="0"/>
              </a:spcAft>
              <a:buClrTx/>
              <a:buSzTx/>
              <a:buFontTx/>
              <a:buNone/>
              <a:tabLst/>
              <a:defRPr/>
            </a:pPr>
            <a:r>
              <a:rPr lang="en-US" sz="1600" dirty="0"/>
              <a:t>Image Credit : </a:t>
            </a:r>
            <a:r>
              <a:rPr lang="en-US" sz="1600" dirty="0">
                <a:hlinkClick r:id="rId3"/>
              </a:rPr>
              <a:t>https://pixabay.com</a:t>
            </a:r>
            <a:endParaRPr lang="en-US" sz="1600" dirty="0"/>
          </a:p>
          <a:p>
            <a:pPr marL="0" marR="0" lvl="0" indent="0" algn="l" defTabSz="609570" rtl="0" eaLnBrk="1" fontAlgn="auto" latinLnBrk="0" hangingPunct="1">
              <a:lnSpc>
                <a:spcPct val="100000"/>
              </a:lnSpc>
              <a:spcBef>
                <a:spcPts val="0"/>
              </a:spcBef>
              <a:spcAft>
                <a:spcPts val="0"/>
              </a:spcAft>
              <a:buClrTx/>
              <a:buSzTx/>
              <a:buFontTx/>
              <a:buNone/>
              <a:tabLst/>
              <a:defRPr/>
            </a:pPr>
            <a:r>
              <a:rPr lang="en-US" sz="1600" dirty="0"/>
              <a:t>Source: Center for Internet Security </a:t>
            </a:r>
            <a:r>
              <a:rPr lang="en-US" sz="1600" dirty="0">
                <a:hlinkClick r:id="rId4"/>
              </a:rPr>
              <a:t>https://www.cisecurity.org/</a:t>
            </a:r>
            <a:endParaRPr lang="en-US" sz="1600" dirty="0"/>
          </a:p>
          <a:p>
            <a:pPr marL="0" marR="0" lvl="0" indent="0" algn="l" defTabSz="609570" rtl="0" eaLnBrk="1" fontAlgn="auto" latinLnBrk="0" hangingPunct="1">
              <a:lnSpc>
                <a:spcPct val="100000"/>
              </a:lnSpc>
              <a:spcBef>
                <a:spcPts val="0"/>
              </a:spcBef>
              <a:spcAft>
                <a:spcPts val="0"/>
              </a:spcAft>
              <a:buClrTx/>
              <a:buSzTx/>
              <a:buFontTx/>
              <a:buNone/>
              <a:tabLst/>
              <a:defRPr/>
            </a:pPr>
            <a:endParaRPr lang="en-US" sz="1600" dirty="0"/>
          </a:p>
          <a:p>
            <a:pPr marL="0" marR="0" lvl="0" indent="0" algn="l" defTabSz="609570" rtl="0" eaLnBrk="1" fontAlgn="auto" latinLnBrk="0" hangingPunct="1">
              <a:lnSpc>
                <a:spcPct val="100000"/>
              </a:lnSpc>
              <a:spcBef>
                <a:spcPts val="0"/>
              </a:spcBef>
              <a:spcAft>
                <a:spcPts val="0"/>
              </a:spcAft>
              <a:buClrTx/>
              <a:buSzTx/>
              <a:buFontTx/>
              <a:buNone/>
              <a:tabLst/>
              <a:defRPr/>
            </a:pPr>
            <a:r>
              <a:rPr lang="en-US" sz="1600" dirty="0"/>
              <a:t>In this slide we shall introduce CIS Benchmarks and how the frameworks incorporates it for cloud auditing</a:t>
            </a:r>
          </a:p>
          <a:p>
            <a:pPr marL="0" marR="0" lvl="0" indent="0" algn="l" defTabSz="609570" rtl="0" eaLnBrk="1" fontAlgn="auto" latinLnBrk="0" hangingPunct="1">
              <a:lnSpc>
                <a:spcPct val="100000"/>
              </a:lnSpc>
              <a:spcBef>
                <a:spcPts val="0"/>
              </a:spcBef>
              <a:spcAft>
                <a:spcPts val="0"/>
              </a:spcAft>
              <a:buClrTx/>
              <a:buSzTx/>
              <a:buFontTx/>
              <a:buNone/>
              <a:tabLst/>
              <a:defRPr/>
            </a:pPr>
            <a:endParaRPr lang="en-US" sz="1600" dirty="0"/>
          </a:p>
          <a:p>
            <a:endParaRPr lang="en-US" dirty="0"/>
          </a:p>
        </p:txBody>
      </p:sp>
      <p:sp>
        <p:nvSpPr>
          <p:cNvPr id="4" name="Slide Number Placeholder 3"/>
          <p:cNvSpPr>
            <a:spLocks noGrp="1"/>
          </p:cNvSpPr>
          <p:nvPr>
            <p:ph type="sldNum" sz="quarter" idx="5"/>
          </p:nvPr>
        </p:nvSpPr>
        <p:spPr/>
        <p:txBody>
          <a:bodyPr/>
          <a:lstStyle/>
          <a:p>
            <a:fld id="{C1735D0F-15CB-5241-8DA7-9EC6F9751AD5}" type="slidenum">
              <a:rPr lang="en-US" smtClean="0"/>
              <a:t>16</a:t>
            </a:fld>
            <a:endParaRPr lang="en-US" dirty="0"/>
          </a:p>
        </p:txBody>
      </p:sp>
    </p:spTree>
    <p:extLst>
      <p:ext uri="{BB962C8B-B14F-4D97-AF65-F5344CB8AC3E}">
        <p14:creationId xmlns:p14="http://schemas.microsoft.com/office/powerpoint/2010/main" val="28235556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1735D0F-15CB-5241-8DA7-9EC6F9751AD5}" type="slidenum">
              <a:rPr lang="en-US" smtClean="0"/>
              <a:t>17</a:t>
            </a:fld>
            <a:endParaRPr lang="en-US" dirty="0"/>
          </a:p>
        </p:txBody>
      </p:sp>
    </p:spTree>
    <p:extLst>
      <p:ext uri="{BB962C8B-B14F-4D97-AF65-F5344CB8AC3E}">
        <p14:creationId xmlns:p14="http://schemas.microsoft.com/office/powerpoint/2010/main" val="25662785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09570" rtl="0" eaLnBrk="1" fontAlgn="auto" latinLnBrk="0" hangingPunct="1">
              <a:lnSpc>
                <a:spcPct val="100000"/>
              </a:lnSpc>
              <a:spcBef>
                <a:spcPts val="0"/>
              </a:spcBef>
              <a:spcAft>
                <a:spcPts val="0"/>
              </a:spcAft>
              <a:buClrTx/>
              <a:buSzTx/>
              <a:buFontTx/>
              <a:buNone/>
              <a:tabLst/>
              <a:defRPr/>
            </a:pPr>
            <a:r>
              <a:rPr lang="en-US" dirty="0"/>
              <a:t>Source: </a:t>
            </a:r>
            <a:r>
              <a:rPr lang="en-US" sz="1600" dirty="0">
                <a:solidFill>
                  <a:schemeClr val="bg1"/>
                </a:solidFill>
              </a:rPr>
              <a:t>CIS Microsoft Azure Foundations Benchmark v1.1.0 - 02-15-2019 Section 7.1</a:t>
            </a:r>
            <a:endParaRPr lang="en-US" dirty="0">
              <a:solidFill>
                <a:schemeClr val="bg1"/>
              </a:solidFill>
            </a:endParaRPr>
          </a:p>
        </p:txBody>
      </p:sp>
      <p:sp>
        <p:nvSpPr>
          <p:cNvPr id="4" name="Slide Number Placeholder 3"/>
          <p:cNvSpPr>
            <a:spLocks noGrp="1"/>
          </p:cNvSpPr>
          <p:nvPr>
            <p:ph type="sldNum" sz="quarter" idx="5"/>
          </p:nvPr>
        </p:nvSpPr>
        <p:spPr/>
        <p:txBody>
          <a:bodyPr/>
          <a:lstStyle/>
          <a:p>
            <a:fld id="{C1735D0F-15CB-5241-8DA7-9EC6F9751AD5}" type="slidenum">
              <a:rPr lang="en-US" smtClean="0"/>
              <a:t>18</a:t>
            </a:fld>
            <a:endParaRPr lang="en-US" dirty="0"/>
          </a:p>
        </p:txBody>
      </p:sp>
    </p:spTree>
    <p:extLst>
      <p:ext uri="{BB962C8B-B14F-4D97-AF65-F5344CB8AC3E}">
        <p14:creationId xmlns:p14="http://schemas.microsoft.com/office/powerpoint/2010/main" val="37959301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 1</a:t>
            </a:r>
          </a:p>
          <a:p>
            <a:endParaRPr lang="en-US" dirty="0"/>
          </a:p>
          <a:p>
            <a:r>
              <a:rPr lang="en-US" dirty="0"/>
              <a:t>This slide lists one of the recommendation CIS has for Azure VM and the significance of it</a:t>
            </a:r>
          </a:p>
        </p:txBody>
      </p:sp>
      <p:sp>
        <p:nvSpPr>
          <p:cNvPr id="4" name="Slide Number Placeholder 3"/>
          <p:cNvSpPr>
            <a:spLocks noGrp="1"/>
          </p:cNvSpPr>
          <p:nvPr>
            <p:ph type="sldNum" sz="quarter" idx="5"/>
          </p:nvPr>
        </p:nvSpPr>
        <p:spPr/>
        <p:txBody>
          <a:bodyPr/>
          <a:lstStyle/>
          <a:p>
            <a:fld id="{C1735D0F-15CB-5241-8DA7-9EC6F9751AD5}" type="slidenum">
              <a:rPr lang="en-US" smtClean="0"/>
              <a:t>19</a:t>
            </a:fld>
            <a:endParaRPr lang="en-US" dirty="0"/>
          </a:p>
        </p:txBody>
      </p:sp>
    </p:spTree>
    <p:extLst>
      <p:ext uri="{BB962C8B-B14F-4D97-AF65-F5344CB8AC3E}">
        <p14:creationId xmlns:p14="http://schemas.microsoft.com/office/powerpoint/2010/main" val="27165254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is a visual aid for depicting how the framework gets data from the cloud, audits it based on CIS benchmark and generates an event if there is a violation.</a:t>
            </a:r>
          </a:p>
        </p:txBody>
      </p:sp>
      <p:sp>
        <p:nvSpPr>
          <p:cNvPr id="4" name="Slide Number Placeholder 3"/>
          <p:cNvSpPr>
            <a:spLocks noGrp="1"/>
          </p:cNvSpPr>
          <p:nvPr>
            <p:ph type="sldNum" sz="quarter" idx="5"/>
          </p:nvPr>
        </p:nvSpPr>
        <p:spPr/>
        <p:txBody>
          <a:bodyPr/>
          <a:lstStyle/>
          <a:p>
            <a:fld id="{C1735D0F-15CB-5241-8DA7-9EC6F9751AD5}" type="slidenum">
              <a:rPr lang="en-US" smtClean="0"/>
              <a:t>20</a:t>
            </a:fld>
            <a:endParaRPr lang="en-US" dirty="0"/>
          </a:p>
        </p:txBody>
      </p:sp>
    </p:spTree>
    <p:extLst>
      <p:ext uri="{BB962C8B-B14F-4D97-AF65-F5344CB8AC3E}">
        <p14:creationId xmlns:p14="http://schemas.microsoft.com/office/powerpoint/2010/main" val="30901781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 The formatting issue in this slide appears because of the animation. </a:t>
            </a:r>
          </a:p>
          <a:p>
            <a:r>
              <a:rPr lang="en-US" dirty="0"/>
              <a:t>It won’t appear in slide show mode.</a:t>
            </a:r>
          </a:p>
        </p:txBody>
      </p:sp>
      <p:sp>
        <p:nvSpPr>
          <p:cNvPr id="4" name="Slide Number Placeholder 3"/>
          <p:cNvSpPr>
            <a:spLocks noGrp="1"/>
          </p:cNvSpPr>
          <p:nvPr>
            <p:ph type="sldNum" sz="quarter" idx="5"/>
          </p:nvPr>
        </p:nvSpPr>
        <p:spPr/>
        <p:txBody>
          <a:bodyPr/>
          <a:lstStyle/>
          <a:p>
            <a:fld id="{C1735D0F-15CB-5241-8DA7-9EC6F9751AD5}" type="slidenum">
              <a:rPr lang="en-US" smtClean="0"/>
              <a:t>21</a:t>
            </a:fld>
            <a:endParaRPr lang="en-US" dirty="0"/>
          </a:p>
        </p:txBody>
      </p:sp>
    </p:spTree>
    <p:extLst>
      <p:ext uri="{BB962C8B-B14F-4D97-AF65-F5344CB8AC3E}">
        <p14:creationId xmlns:p14="http://schemas.microsoft.com/office/powerpoint/2010/main" val="10672293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a:t>
            </a:r>
            <a:r>
              <a:rPr lang="en-US" sz="1600" dirty="0">
                <a:solidFill>
                  <a:schemeClr val="bg1"/>
                </a:solidFill>
              </a:rPr>
              <a:t>CIS Microsoft Azure Foundations Benchmark v1.1.0 - 02-15-2019 Section 9.3</a:t>
            </a:r>
            <a:endParaRPr lang="en-US" dirty="0"/>
          </a:p>
        </p:txBody>
      </p:sp>
      <p:sp>
        <p:nvSpPr>
          <p:cNvPr id="4" name="Slide Number Placeholder 3"/>
          <p:cNvSpPr>
            <a:spLocks noGrp="1"/>
          </p:cNvSpPr>
          <p:nvPr>
            <p:ph type="sldNum" sz="quarter" idx="5"/>
          </p:nvPr>
        </p:nvSpPr>
        <p:spPr/>
        <p:txBody>
          <a:bodyPr/>
          <a:lstStyle/>
          <a:p>
            <a:fld id="{C1735D0F-15CB-5241-8DA7-9EC6F9751AD5}" type="slidenum">
              <a:rPr lang="en-US" smtClean="0"/>
              <a:t>22</a:t>
            </a:fld>
            <a:endParaRPr lang="en-US" dirty="0"/>
          </a:p>
        </p:txBody>
      </p:sp>
    </p:spTree>
    <p:extLst>
      <p:ext uri="{BB962C8B-B14F-4D97-AF65-F5344CB8AC3E}">
        <p14:creationId xmlns:p14="http://schemas.microsoft.com/office/powerpoint/2010/main" val="29967033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09570" rtl="0" eaLnBrk="1" fontAlgn="auto" latinLnBrk="0" hangingPunct="1">
              <a:lnSpc>
                <a:spcPct val="100000"/>
              </a:lnSpc>
              <a:spcBef>
                <a:spcPts val="0"/>
              </a:spcBef>
              <a:spcAft>
                <a:spcPts val="0"/>
              </a:spcAft>
              <a:buClrTx/>
              <a:buSzTx/>
              <a:buFontTx/>
              <a:buNone/>
              <a:tabLst/>
              <a:defRPr/>
            </a:pPr>
            <a:r>
              <a:rPr lang="en-US" dirty="0"/>
              <a:t>Source</a:t>
            </a:r>
            <a:r>
              <a:rPr lang="en-US" sz="1600" dirty="0"/>
              <a:t>: Cisco Global Cloud Index: Forecast and Methodology, 2016–2021 White Paper</a:t>
            </a:r>
          </a:p>
          <a:p>
            <a:endParaRPr lang="en-US" dirty="0"/>
          </a:p>
          <a:p>
            <a:r>
              <a:rPr lang="en-US" dirty="0"/>
              <a:t>We shall talk about the ever-increasing footprint of resources on cloud</a:t>
            </a:r>
          </a:p>
        </p:txBody>
      </p:sp>
      <p:sp>
        <p:nvSpPr>
          <p:cNvPr id="4" name="Slide Number Placeholder 3"/>
          <p:cNvSpPr>
            <a:spLocks noGrp="1"/>
          </p:cNvSpPr>
          <p:nvPr>
            <p:ph type="sldNum" sz="quarter" idx="5"/>
          </p:nvPr>
        </p:nvSpPr>
        <p:spPr/>
        <p:txBody>
          <a:bodyPr/>
          <a:lstStyle/>
          <a:p>
            <a:fld id="{C1735D0F-15CB-5241-8DA7-9EC6F9751AD5}" type="slidenum">
              <a:rPr lang="en-US" smtClean="0"/>
              <a:t>4</a:t>
            </a:fld>
            <a:endParaRPr lang="en-US" dirty="0"/>
          </a:p>
        </p:txBody>
      </p:sp>
    </p:spTree>
    <p:extLst>
      <p:ext uri="{BB962C8B-B14F-4D97-AF65-F5344CB8AC3E}">
        <p14:creationId xmlns:p14="http://schemas.microsoft.com/office/powerpoint/2010/main" val="27073891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09570" rtl="0" eaLnBrk="1" fontAlgn="auto" latinLnBrk="0" hangingPunct="1">
              <a:lnSpc>
                <a:spcPct val="100000"/>
              </a:lnSpc>
              <a:spcBef>
                <a:spcPts val="0"/>
              </a:spcBef>
              <a:spcAft>
                <a:spcPts val="0"/>
              </a:spcAft>
              <a:buClrTx/>
              <a:buSzTx/>
              <a:buFontTx/>
              <a:buNone/>
              <a:tabLst/>
              <a:defRPr/>
            </a:pPr>
            <a:r>
              <a:rPr lang="en-US"/>
              <a:t>Example # 2</a:t>
            </a:r>
          </a:p>
          <a:p>
            <a:pPr marL="0" marR="0" lvl="0" indent="0" algn="l" defTabSz="609570" rtl="0" eaLnBrk="1" fontAlgn="auto" latinLnBrk="0" hangingPunct="1">
              <a:lnSpc>
                <a:spcPct val="100000"/>
              </a:lnSpc>
              <a:spcBef>
                <a:spcPts val="0"/>
              </a:spcBef>
              <a:spcAft>
                <a:spcPts val="0"/>
              </a:spcAft>
              <a:buClrTx/>
              <a:buSzTx/>
              <a:buFontTx/>
              <a:buNone/>
              <a:tabLst/>
              <a:defRPr/>
            </a:pPr>
            <a:endParaRPr lang="en-US" dirty="0"/>
          </a:p>
          <a:p>
            <a:pPr marL="0" marR="0" lvl="0" indent="0" algn="l" defTabSz="609570" rtl="0" eaLnBrk="1" fontAlgn="auto" latinLnBrk="0" hangingPunct="1">
              <a:lnSpc>
                <a:spcPct val="100000"/>
              </a:lnSpc>
              <a:spcBef>
                <a:spcPts val="0"/>
              </a:spcBef>
              <a:spcAft>
                <a:spcPts val="0"/>
              </a:spcAft>
              <a:buClrTx/>
              <a:buSzTx/>
              <a:buFontTx/>
              <a:buNone/>
              <a:tabLst/>
              <a:defRPr/>
            </a:pPr>
            <a:r>
              <a:rPr lang="en-US" dirty="0"/>
              <a:t>This slide lists one of the recommendation CIS has for Azure VM and the significance of it</a:t>
            </a:r>
          </a:p>
        </p:txBody>
      </p:sp>
      <p:sp>
        <p:nvSpPr>
          <p:cNvPr id="4" name="Slide Number Placeholder 3"/>
          <p:cNvSpPr>
            <a:spLocks noGrp="1"/>
          </p:cNvSpPr>
          <p:nvPr>
            <p:ph type="sldNum" sz="quarter" idx="5"/>
          </p:nvPr>
        </p:nvSpPr>
        <p:spPr/>
        <p:txBody>
          <a:bodyPr/>
          <a:lstStyle/>
          <a:p>
            <a:fld id="{C1735D0F-15CB-5241-8DA7-9EC6F9751AD5}" type="slidenum">
              <a:rPr lang="en-US" smtClean="0"/>
              <a:t>23</a:t>
            </a:fld>
            <a:endParaRPr lang="en-US" dirty="0"/>
          </a:p>
        </p:txBody>
      </p:sp>
    </p:spTree>
    <p:extLst>
      <p:ext uri="{BB962C8B-B14F-4D97-AF65-F5344CB8AC3E}">
        <p14:creationId xmlns:p14="http://schemas.microsoft.com/office/powerpoint/2010/main" val="13080469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609570" rtl="0" eaLnBrk="1" fontAlgn="auto" latinLnBrk="0" hangingPunct="1">
              <a:lnSpc>
                <a:spcPct val="100000"/>
              </a:lnSpc>
              <a:spcBef>
                <a:spcPts val="0"/>
              </a:spcBef>
              <a:spcAft>
                <a:spcPts val="0"/>
              </a:spcAft>
              <a:buClrTx/>
              <a:buSzTx/>
              <a:buFontTx/>
              <a:buNone/>
              <a:tabLst/>
              <a:defRPr/>
            </a:pPr>
            <a:r>
              <a:rPr lang="en-US" dirty="0"/>
              <a:t>This slide is a visual aid for depicting how the framework gets data from the cloud, audits it based on CIS benchmark and generates an event if there is a violation.</a:t>
            </a:r>
          </a:p>
          <a:p>
            <a:endParaRPr lang="en-US" dirty="0"/>
          </a:p>
        </p:txBody>
      </p:sp>
      <p:sp>
        <p:nvSpPr>
          <p:cNvPr id="4" name="Slide Number Placeholder 3"/>
          <p:cNvSpPr>
            <a:spLocks noGrp="1"/>
          </p:cNvSpPr>
          <p:nvPr>
            <p:ph type="sldNum" sz="quarter" idx="5"/>
          </p:nvPr>
        </p:nvSpPr>
        <p:spPr/>
        <p:txBody>
          <a:bodyPr/>
          <a:lstStyle/>
          <a:p>
            <a:fld id="{C1735D0F-15CB-5241-8DA7-9EC6F9751AD5}" type="slidenum">
              <a:rPr lang="en-US" smtClean="0"/>
              <a:t>24</a:t>
            </a:fld>
            <a:endParaRPr lang="en-US" dirty="0"/>
          </a:p>
        </p:txBody>
      </p:sp>
    </p:spTree>
    <p:extLst>
      <p:ext uri="{BB962C8B-B14F-4D97-AF65-F5344CB8AC3E}">
        <p14:creationId xmlns:p14="http://schemas.microsoft.com/office/powerpoint/2010/main" val="10152629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 The formatting issue in this slide appears because of the animation. </a:t>
            </a:r>
          </a:p>
          <a:p>
            <a:r>
              <a:rPr lang="en-US" dirty="0"/>
              <a:t>It won’t appear in slide show mode.</a:t>
            </a:r>
          </a:p>
        </p:txBody>
      </p:sp>
      <p:sp>
        <p:nvSpPr>
          <p:cNvPr id="4" name="Slide Number Placeholder 3"/>
          <p:cNvSpPr>
            <a:spLocks noGrp="1"/>
          </p:cNvSpPr>
          <p:nvPr>
            <p:ph type="sldNum" sz="quarter" idx="5"/>
          </p:nvPr>
        </p:nvSpPr>
        <p:spPr/>
        <p:txBody>
          <a:bodyPr/>
          <a:lstStyle/>
          <a:p>
            <a:fld id="{C1735D0F-15CB-5241-8DA7-9EC6F9751AD5}" type="slidenum">
              <a:rPr lang="en-US" smtClean="0"/>
              <a:t>25</a:t>
            </a:fld>
            <a:endParaRPr lang="en-US" dirty="0"/>
          </a:p>
        </p:txBody>
      </p:sp>
    </p:spTree>
    <p:extLst>
      <p:ext uri="{BB962C8B-B14F-4D97-AF65-F5344CB8AC3E}">
        <p14:creationId xmlns:p14="http://schemas.microsoft.com/office/powerpoint/2010/main" val="42844227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600" dirty="0"/>
              <a:t>Source: </a:t>
            </a:r>
            <a:r>
              <a:rPr lang="en-US" sz="1600" dirty="0">
                <a:hlinkClick r:id="rId3"/>
              </a:rPr>
              <a:t>https://selfkey.org/data-breaches-in-2019/</a:t>
            </a:r>
            <a:endParaRPr lang="en-US" sz="1600" dirty="0"/>
          </a:p>
          <a:p>
            <a:endParaRPr lang="en-US" sz="1600" dirty="0"/>
          </a:p>
          <a:p>
            <a:r>
              <a:rPr lang="en-US" sz="1600" dirty="0"/>
              <a:t>In this slide we shall show why cloud security is important. We shall talk about the quantitative and qualitative impacts of a cloud data breach.</a:t>
            </a:r>
          </a:p>
          <a:p>
            <a:endParaRPr lang="en-US" sz="1600" dirty="0"/>
          </a:p>
          <a:p>
            <a:endParaRPr lang="en-US" sz="1600" dirty="0"/>
          </a:p>
          <a:p>
            <a:endParaRPr lang="en-US" dirty="0"/>
          </a:p>
        </p:txBody>
      </p:sp>
      <p:sp>
        <p:nvSpPr>
          <p:cNvPr id="4" name="Slide Number Placeholder 3"/>
          <p:cNvSpPr>
            <a:spLocks noGrp="1"/>
          </p:cNvSpPr>
          <p:nvPr>
            <p:ph type="sldNum" sz="quarter" idx="5"/>
          </p:nvPr>
        </p:nvSpPr>
        <p:spPr/>
        <p:txBody>
          <a:bodyPr/>
          <a:lstStyle/>
          <a:p>
            <a:fld id="{C1735D0F-15CB-5241-8DA7-9EC6F9751AD5}" type="slidenum">
              <a:rPr lang="en-US" smtClean="0"/>
              <a:t>5</a:t>
            </a:fld>
            <a:endParaRPr lang="en-US" dirty="0"/>
          </a:p>
        </p:txBody>
      </p:sp>
    </p:spTree>
    <p:extLst>
      <p:ext uri="{BB962C8B-B14F-4D97-AF65-F5344CB8AC3E}">
        <p14:creationId xmlns:p14="http://schemas.microsoft.com/office/powerpoint/2010/main" val="3447812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1735D0F-15CB-5241-8DA7-9EC6F9751AD5}" type="slidenum">
              <a:rPr lang="en-US" smtClean="0"/>
              <a:t>6</a:t>
            </a:fld>
            <a:endParaRPr lang="en-US" dirty="0"/>
          </a:p>
        </p:txBody>
      </p:sp>
    </p:spTree>
    <p:extLst>
      <p:ext uri="{BB962C8B-B14F-4D97-AF65-F5344CB8AC3E}">
        <p14:creationId xmlns:p14="http://schemas.microsoft.com/office/powerpoint/2010/main" val="41903667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to secure cloud?</a:t>
            </a:r>
          </a:p>
          <a:p>
            <a:r>
              <a:rPr lang="en-US" dirty="0"/>
              <a:t>This can be be overwhelming as cloud has many sorts of resources including but not limited to databases, web applications, virtual machines, network components etc.</a:t>
            </a:r>
          </a:p>
          <a:p>
            <a:r>
              <a:rPr lang="en-US" dirty="0"/>
              <a:t>New components are constantly added to a cloud deployment.</a:t>
            </a:r>
          </a:p>
          <a:p>
            <a:r>
              <a:rPr lang="en-US" dirty="0"/>
              <a:t>Here we shall talk about the continuous process of securing cloud.</a:t>
            </a:r>
          </a:p>
          <a:p>
            <a:endParaRPr lang="en-US" dirty="0"/>
          </a:p>
        </p:txBody>
      </p:sp>
      <p:sp>
        <p:nvSpPr>
          <p:cNvPr id="4" name="Slide Number Placeholder 3"/>
          <p:cNvSpPr>
            <a:spLocks noGrp="1"/>
          </p:cNvSpPr>
          <p:nvPr>
            <p:ph type="sldNum" sz="quarter" idx="5"/>
          </p:nvPr>
        </p:nvSpPr>
        <p:spPr/>
        <p:txBody>
          <a:bodyPr/>
          <a:lstStyle/>
          <a:p>
            <a:fld id="{C1735D0F-15CB-5241-8DA7-9EC6F9751AD5}" type="slidenum">
              <a:rPr lang="en-US" smtClean="0"/>
              <a:t>7</a:t>
            </a:fld>
            <a:endParaRPr lang="en-US" dirty="0"/>
          </a:p>
        </p:txBody>
      </p:sp>
    </p:spTree>
    <p:extLst>
      <p:ext uri="{BB962C8B-B14F-4D97-AF65-F5344CB8AC3E}">
        <p14:creationId xmlns:p14="http://schemas.microsoft.com/office/powerpoint/2010/main" val="9918101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slide we shall talk about the plugin based architecture of the framework.</a:t>
            </a:r>
          </a:p>
          <a:p>
            <a:r>
              <a:rPr lang="en-US" dirty="0"/>
              <a:t>There are four major types of plugins in the framework:</a:t>
            </a:r>
          </a:p>
          <a:p>
            <a:pPr marL="342900" indent="-342900">
              <a:buAutoNum type="arabicPeriod"/>
            </a:pPr>
            <a:r>
              <a:rPr lang="en-US" dirty="0"/>
              <a:t>Cloud Plugin</a:t>
            </a:r>
          </a:p>
          <a:p>
            <a:pPr marL="342900" indent="-342900">
              <a:buAutoNum type="arabicPeriod"/>
            </a:pPr>
            <a:r>
              <a:rPr lang="en-US" dirty="0"/>
              <a:t>Store Plugin</a:t>
            </a:r>
          </a:p>
          <a:p>
            <a:pPr marL="342900" indent="-342900">
              <a:buAutoNum type="arabicPeriod"/>
            </a:pPr>
            <a:r>
              <a:rPr lang="en-US" dirty="0"/>
              <a:t>Event Plugin</a:t>
            </a:r>
          </a:p>
          <a:p>
            <a:pPr marL="342900" indent="-342900">
              <a:buAutoNum type="arabicPeriod"/>
            </a:pPr>
            <a:r>
              <a:rPr lang="en-US" dirty="0"/>
              <a:t>Alert Plugin</a:t>
            </a:r>
          </a:p>
          <a:p>
            <a:pPr marL="0" indent="0">
              <a:buNone/>
            </a:pPr>
            <a:endParaRPr lang="en-US" dirty="0"/>
          </a:p>
          <a:p>
            <a:pPr marL="0" indent="0">
              <a:buNone/>
            </a:pPr>
            <a:r>
              <a:rPr lang="en-US" dirty="0"/>
              <a:t>We shall explain in detail each of the four different types of plugin.</a:t>
            </a:r>
          </a:p>
          <a:p>
            <a:pPr marL="342900" indent="-342900">
              <a:buAutoNum type="arabicPeriod"/>
            </a:pPr>
            <a:endParaRPr lang="en-US" dirty="0"/>
          </a:p>
        </p:txBody>
      </p:sp>
      <p:sp>
        <p:nvSpPr>
          <p:cNvPr id="4" name="Slide Number Placeholder 3"/>
          <p:cNvSpPr>
            <a:spLocks noGrp="1"/>
          </p:cNvSpPr>
          <p:nvPr>
            <p:ph type="sldNum" sz="quarter" idx="5"/>
          </p:nvPr>
        </p:nvSpPr>
        <p:spPr/>
        <p:txBody>
          <a:bodyPr/>
          <a:lstStyle/>
          <a:p>
            <a:fld id="{C1735D0F-15CB-5241-8DA7-9EC6F9751AD5}" type="slidenum">
              <a:rPr lang="en-US" smtClean="0"/>
              <a:t>8</a:t>
            </a:fld>
            <a:endParaRPr lang="en-US" dirty="0"/>
          </a:p>
        </p:txBody>
      </p:sp>
    </p:spTree>
    <p:extLst>
      <p:ext uri="{BB962C8B-B14F-4D97-AF65-F5344CB8AC3E}">
        <p14:creationId xmlns:p14="http://schemas.microsoft.com/office/powerpoint/2010/main" val="34013641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NOTE : The JSON formatting issue in this slide appears because of the animation. </a:t>
            </a:r>
          </a:p>
          <a:p>
            <a:r>
              <a:rPr lang="en-US" dirty="0"/>
              <a:t>It won’t appear in slide show mode.</a:t>
            </a:r>
          </a:p>
          <a:p>
            <a:endParaRPr lang="en-US" dirty="0"/>
          </a:p>
          <a:p>
            <a:r>
              <a:rPr lang="en-US" dirty="0"/>
              <a:t>In this slide we have demonstrated each of the plugin looks like by means of a code snippet.</a:t>
            </a:r>
          </a:p>
          <a:p>
            <a:r>
              <a:rPr lang="en-US" dirty="0"/>
              <a:t>We shall also explain how one can easily write a new plugin</a:t>
            </a:r>
          </a:p>
        </p:txBody>
      </p:sp>
      <p:sp>
        <p:nvSpPr>
          <p:cNvPr id="4" name="Slide Number Placeholder 3"/>
          <p:cNvSpPr>
            <a:spLocks noGrp="1"/>
          </p:cNvSpPr>
          <p:nvPr>
            <p:ph type="sldNum" sz="quarter" idx="5"/>
          </p:nvPr>
        </p:nvSpPr>
        <p:spPr/>
        <p:txBody>
          <a:bodyPr/>
          <a:lstStyle/>
          <a:p>
            <a:fld id="{C1735D0F-15CB-5241-8DA7-9EC6F9751AD5}" type="slidenum">
              <a:rPr lang="en-US" smtClean="0"/>
              <a:t>9</a:t>
            </a:fld>
            <a:endParaRPr lang="en-US" dirty="0"/>
          </a:p>
        </p:txBody>
      </p:sp>
    </p:spTree>
    <p:extLst>
      <p:ext uri="{BB962C8B-B14F-4D97-AF65-F5344CB8AC3E}">
        <p14:creationId xmlns:p14="http://schemas.microsoft.com/office/powerpoint/2010/main" val="28702030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slide we shall explain the salient features of the framework.</a:t>
            </a:r>
          </a:p>
        </p:txBody>
      </p:sp>
      <p:sp>
        <p:nvSpPr>
          <p:cNvPr id="4" name="Slide Number Placeholder 3"/>
          <p:cNvSpPr>
            <a:spLocks noGrp="1"/>
          </p:cNvSpPr>
          <p:nvPr>
            <p:ph type="sldNum" sz="quarter" idx="5"/>
          </p:nvPr>
        </p:nvSpPr>
        <p:spPr/>
        <p:txBody>
          <a:bodyPr/>
          <a:lstStyle/>
          <a:p>
            <a:fld id="{C1735D0F-15CB-5241-8DA7-9EC6F9751AD5}" type="slidenum">
              <a:rPr lang="en-US" smtClean="0"/>
              <a:t>10</a:t>
            </a:fld>
            <a:endParaRPr lang="en-US" dirty="0"/>
          </a:p>
        </p:txBody>
      </p:sp>
    </p:spTree>
    <p:extLst>
      <p:ext uri="{BB962C8B-B14F-4D97-AF65-F5344CB8AC3E}">
        <p14:creationId xmlns:p14="http://schemas.microsoft.com/office/powerpoint/2010/main" val="10468122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processed and normalized data generated by the framework is in JSON format. The normalized data  (record) is classified into three sections called buckets</a:t>
            </a:r>
          </a:p>
          <a:p>
            <a:pPr marL="342900" indent="-342900">
              <a:buAutoNum type="arabicPeriod"/>
            </a:pPr>
            <a:r>
              <a:rPr lang="en-US" dirty="0"/>
              <a:t>RAW</a:t>
            </a:r>
          </a:p>
          <a:p>
            <a:pPr marL="342900" indent="-342900">
              <a:buAutoNum type="arabicPeriod"/>
            </a:pPr>
            <a:r>
              <a:rPr lang="en-US" dirty="0"/>
              <a:t>EXT</a:t>
            </a:r>
          </a:p>
          <a:p>
            <a:pPr marL="342900" indent="-342900">
              <a:buAutoNum type="arabicPeriod"/>
            </a:pPr>
            <a:r>
              <a:rPr lang="en-US" dirty="0"/>
              <a:t>COM</a:t>
            </a:r>
          </a:p>
        </p:txBody>
      </p:sp>
      <p:sp>
        <p:nvSpPr>
          <p:cNvPr id="4" name="Slide Number Placeholder 3"/>
          <p:cNvSpPr>
            <a:spLocks noGrp="1"/>
          </p:cNvSpPr>
          <p:nvPr>
            <p:ph type="sldNum" sz="quarter" idx="5"/>
          </p:nvPr>
        </p:nvSpPr>
        <p:spPr/>
        <p:txBody>
          <a:bodyPr/>
          <a:lstStyle/>
          <a:p>
            <a:fld id="{C1735D0F-15CB-5241-8DA7-9EC6F9751AD5}" type="slidenum">
              <a:rPr lang="en-US" smtClean="0"/>
              <a:t>11</a:t>
            </a:fld>
            <a:endParaRPr lang="en-US" dirty="0"/>
          </a:p>
        </p:txBody>
      </p:sp>
    </p:spTree>
    <p:extLst>
      <p:ext uri="{BB962C8B-B14F-4D97-AF65-F5344CB8AC3E}">
        <p14:creationId xmlns:p14="http://schemas.microsoft.com/office/powerpoint/2010/main" val="42565793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Content Slide">
    <p:spTree>
      <p:nvGrpSpPr>
        <p:cNvPr id="1" name=""/>
        <p:cNvGrpSpPr/>
        <p:nvPr/>
      </p:nvGrpSpPr>
      <p:grpSpPr>
        <a:xfrm>
          <a:off x="0" y="0"/>
          <a:ext cx="0" cy="0"/>
          <a:chOff x="0" y="0"/>
          <a:chExt cx="0" cy="0"/>
        </a:xfrm>
      </p:grpSpPr>
      <p:sp>
        <p:nvSpPr>
          <p:cNvPr id="2" name="Title 1"/>
          <p:cNvSpPr>
            <a:spLocks noGrp="1"/>
          </p:cNvSpPr>
          <p:nvPr>
            <p:ph type="title"/>
          </p:nvPr>
        </p:nvSpPr>
        <p:spPr>
          <a:xfrm>
            <a:off x="627521" y="120379"/>
            <a:ext cx="10780707" cy="1126372"/>
          </a:xfrm>
        </p:spPr>
        <p:txBody>
          <a:bodyPr/>
          <a:lstStyle>
            <a:lvl1pPr>
              <a:lnSpc>
                <a:spcPct val="90000"/>
              </a:lnSpc>
              <a:defRPr b="1" i="0">
                <a:solidFill>
                  <a:schemeClr val="tx2"/>
                </a:solidFill>
              </a:defRPr>
            </a:lvl1pPr>
          </a:lstStyle>
          <a:p>
            <a:r>
              <a:rPr lang="en-GB"/>
              <a:t>Click to edit Master title style</a:t>
            </a:r>
            <a:endParaRPr lang="en-US" dirty="0"/>
          </a:p>
        </p:txBody>
      </p:sp>
      <p:sp>
        <p:nvSpPr>
          <p:cNvPr id="6" name="Slide Number Placeholder 5"/>
          <p:cNvSpPr>
            <a:spLocks noGrp="1"/>
          </p:cNvSpPr>
          <p:nvPr>
            <p:ph type="sldNum" sz="quarter" idx="12"/>
          </p:nvPr>
        </p:nvSpPr>
        <p:spPr>
          <a:xfrm>
            <a:off x="5362210" y="6359176"/>
            <a:ext cx="1401804" cy="365125"/>
          </a:xfrm>
          <a:prstGeom prst="rect">
            <a:avLst/>
          </a:prstGeom>
        </p:spPr>
        <p:txBody>
          <a:bodyPr/>
          <a:lstStyle>
            <a:lvl1pPr>
              <a:defRPr>
                <a:solidFill>
                  <a:schemeClr val="accent2"/>
                </a:solidFill>
              </a:defRPr>
            </a:lvl1pPr>
          </a:lstStyle>
          <a:p>
            <a:fld id="{F56C8676-1494-424A-9EE1-69F4EB666BA8}" type="slidenum">
              <a:rPr lang="en-US" smtClean="0"/>
              <a:pPr/>
              <a:t>‹#›</a:t>
            </a:fld>
            <a:endParaRPr lang="en-US" dirty="0"/>
          </a:p>
        </p:txBody>
      </p:sp>
      <p:sp>
        <p:nvSpPr>
          <p:cNvPr id="8" name="Content Placeholder 2"/>
          <p:cNvSpPr>
            <a:spLocks noGrp="1"/>
          </p:cNvSpPr>
          <p:nvPr>
            <p:ph idx="4294967295"/>
          </p:nvPr>
        </p:nvSpPr>
        <p:spPr>
          <a:xfrm>
            <a:off x="648778" y="1459930"/>
            <a:ext cx="11102737" cy="4695844"/>
          </a:xfrm>
        </p:spPr>
        <p:txBody>
          <a:bodyPr/>
          <a:lstStyle>
            <a:lvl1pPr>
              <a:lnSpc>
                <a:spcPct val="95000"/>
              </a:lnSpc>
              <a:defRPr/>
            </a:lvl1pPr>
          </a:lstStyle>
          <a:p>
            <a:pPr lvl="0"/>
            <a:r>
              <a:rPr lang="en-GB"/>
              <a:t>Click to edit Master text styles</a:t>
            </a:r>
          </a:p>
        </p:txBody>
      </p:sp>
    </p:spTree>
    <p:extLst>
      <p:ext uri="{BB962C8B-B14F-4D97-AF65-F5344CB8AC3E}">
        <p14:creationId xmlns:p14="http://schemas.microsoft.com/office/powerpoint/2010/main" val="36355089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C3026-03A7-4648-A47D-A32C0FDBEB03}"/>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0CF0DC87-7024-E246-A6AB-99833383C4D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3D4894BB-2056-C443-932E-1A7907492D5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D7DC15DA-0DCC-1D42-95AF-E5CCA7F616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2CF15C4-7C63-AC45-952E-E3D710773B7F}"/>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FE944FDE-8D49-AA4F-A96F-1A5AE4A1B3F4}"/>
              </a:ext>
            </a:extLst>
          </p:cNvPr>
          <p:cNvSpPr>
            <a:spLocks noGrp="1"/>
          </p:cNvSpPr>
          <p:nvPr>
            <p:ph type="dt" sz="half" idx="10"/>
          </p:nvPr>
        </p:nvSpPr>
        <p:spPr/>
        <p:txBody>
          <a:bodyPr/>
          <a:lstStyle/>
          <a:p>
            <a:fld id="{7BB2EC92-49F7-B144-92EC-DB3C68DBA664}" type="datetimeFigureOut">
              <a:rPr lang="en-US" smtClean="0"/>
              <a:t>3/2/21</a:t>
            </a:fld>
            <a:endParaRPr lang="en-US"/>
          </a:p>
        </p:txBody>
      </p:sp>
      <p:sp>
        <p:nvSpPr>
          <p:cNvPr id="8" name="Footer Placeholder 7">
            <a:extLst>
              <a:ext uri="{FF2B5EF4-FFF2-40B4-BE49-F238E27FC236}">
                <a16:creationId xmlns:a16="http://schemas.microsoft.com/office/drawing/2014/main" id="{C14A6974-ACB7-D440-8095-B33E53ED61C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A7C806D-7B2F-8247-8C2D-8CC09137C45B}"/>
              </a:ext>
            </a:extLst>
          </p:cNvPr>
          <p:cNvSpPr>
            <a:spLocks noGrp="1"/>
          </p:cNvSpPr>
          <p:nvPr>
            <p:ph type="sldNum" sz="quarter" idx="12"/>
          </p:nvPr>
        </p:nvSpPr>
        <p:spPr/>
        <p:txBody>
          <a:bodyPr/>
          <a:lstStyle/>
          <a:p>
            <a:fld id="{9FD14997-09EA-B14E-BC4D-403CE61970BC}" type="slidenum">
              <a:rPr lang="en-US" smtClean="0"/>
              <a:t>‹#›</a:t>
            </a:fld>
            <a:endParaRPr lang="en-US"/>
          </a:p>
        </p:txBody>
      </p:sp>
    </p:spTree>
    <p:extLst>
      <p:ext uri="{BB962C8B-B14F-4D97-AF65-F5344CB8AC3E}">
        <p14:creationId xmlns:p14="http://schemas.microsoft.com/office/powerpoint/2010/main" val="30540311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8F27D-6030-3746-84E7-C970A7B4F6F8}"/>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895B677F-208D-784F-B7CB-C15426B392A4}"/>
              </a:ext>
            </a:extLst>
          </p:cNvPr>
          <p:cNvSpPr>
            <a:spLocks noGrp="1"/>
          </p:cNvSpPr>
          <p:nvPr>
            <p:ph type="dt" sz="half" idx="10"/>
          </p:nvPr>
        </p:nvSpPr>
        <p:spPr/>
        <p:txBody>
          <a:bodyPr/>
          <a:lstStyle/>
          <a:p>
            <a:fld id="{7BB2EC92-49F7-B144-92EC-DB3C68DBA664}" type="datetimeFigureOut">
              <a:rPr lang="en-US" smtClean="0"/>
              <a:t>3/2/21</a:t>
            </a:fld>
            <a:endParaRPr lang="en-US"/>
          </a:p>
        </p:txBody>
      </p:sp>
      <p:sp>
        <p:nvSpPr>
          <p:cNvPr id="4" name="Footer Placeholder 3">
            <a:extLst>
              <a:ext uri="{FF2B5EF4-FFF2-40B4-BE49-F238E27FC236}">
                <a16:creationId xmlns:a16="http://schemas.microsoft.com/office/drawing/2014/main" id="{865C8377-8248-E44C-89A7-F245BFF30BD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C21C708-349C-9145-A565-B5CD56E31F52}"/>
              </a:ext>
            </a:extLst>
          </p:cNvPr>
          <p:cNvSpPr>
            <a:spLocks noGrp="1"/>
          </p:cNvSpPr>
          <p:nvPr>
            <p:ph type="sldNum" sz="quarter" idx="12"/>
          </p:nvPr>
        </p:nvSpPr>
        <p:spPr/>
        <p:txBody>
          <a:bodyPr/>
          <a:lstStyle/>
          <a:p>
            <a:fld id="{9FD14997-09EA-B14E-BC4D-403CE61970BC}" type="slidenum">
              <a:rPr lang="en-US" smtClean="0"/>
              <a:t>‹#›</a:t>
            </a:fld>
            <a:endParaRPr lang="en-US"/>
          </a:p>
        </p:txBody>
      </p:sp>
    </p:spTree>
    <p:extLst>
      <p:ext uri="{BB962C8B-B14F-4D97-AF65-F5344CB8AC3E}">
        <p14:creationId xmlns:p14="http://schemas.microsoft.com/office/powerpoint/2010/main" val="40631720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39CF6C-53F3-1A41-B08A-309FBA0A3992}"/>
              </a:ext>
            </a:extLst>
          </p:cNvPr>
          <p:cNvSpPr>
            <a:spLocks noGrp="1"/>
          </p:cNvSpPr>
          <p:nvPr>
            <p:ph type="dt" sz="half" idx="10"/>
          </p:nvPr>
        </p:nvSpPr>
        <p:spPr/>
        <p:txBody>
          <a:bodyPr/>
          <a:lstStyle/>
          <a:p>
            <a:fld id="{7BB2EC92-49F7-B144-92EC-DB3C68DBA664}" type="datetimeFigureOut">
              <a:rPr lang="en-US" smtClean="0"/>
              <a:t>3/2/21</a:t>
            </a:fld>
            <a:endParaRPr lang="en-US"/>
          </a:p>
        </p:txBody>
      </p:sp>
      <p:sp>
        <p:nvSpPr>
          <p:cNvPr id="3" name="Footer Placeholder 2">
            <a:extLst>
              <a:ext uri="{FF2B5EF4-FFF2-40B4-BE49-F238E27FC236}">
                <a16:creationId xmlns:a16="http://schemas.microsoft.com/office/drawing/2014/main" id="{D42BF82B-0475-8944-93E8-B446284D624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087FD89-089D-BB4A-A57B-2325DD4B7DF0}"/>
              </a:ext>
            </a:extLst>
          </p:cNvPr>
          <p:cNvSpPr>
            <a:spLocks noGrp="1"/>
          </p:cNvSpPr>
          <p:nvPr>
            <p:ph type="sldNum" sz="quarter" idx="12"/>
          </p:nvPr>
        </p:nvSpPr>
        <p:spPr/>
        <p:txBody>
          <a:bodyPr/>
          <a:lstStyle/>
          <a:p>
            <a:fld id="{9FD14997-09EA-B14E-BC4D-403CE61970BC}" type="slidenum">
              <a:rPr lang="en-US" smtClean="0"/>
              <a:t>‹#›</a:t>
            </a:fld>
            <a:endParaRPr lang="en-US"/>
          </a:p>
        </p:txBody>
      </p:sp>
    </p:spTree>
    <p:extLst>
      <p:ext uri="{BB962C8B-B14F-4D97-AF65-F5344CB8AC3E}">
        <p14:creationId xmlns:p14="http://schemas.microsoft.com/office/powerpoint/2010/main" val="4560660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292B6-5FFF-944C-B625-BE497183638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B53EB481-2773-4B4C-A74C-AF23221408D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49C89DE7-E6F9-984B-98C2-40A47B7645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25BB99E-1C58-D246-ADF5-896D3F4C6EFE}"/>
              </a:ext>
            </a:extLst>
          </p:cNvPr>
          <p:cNvSpPr>
            <a:spLocks noGrp="1"/>
          </p:cNvSpPr>
          <p:nvPr>
            <p:ph type="dt" sz="half" idx="10"/>
          </p:nvPr>
        </p:nvSpPr>
        <p:spPr/>
        <p:txBody>
          <a:bodyPr/>
          <a:lstStyle/>
          <a:p>
            <a:fld id="{7BB2EC92-49F7-B144-92EC-DB3C68DBA664}" type="datetimeFigureOut">
              <a:rPr lang="en-US" smtClean="0"/>
              <a:t>3/2/21</a:t>
            </a:fld>
            <a:endParaRPr lang="en-US"/>
          </a:p>
        </p:txBody>
      </p:sp>
      <p:sp>
        <p:nvSpPr>
          <p:cNvPr id="6" name="Footer Placeholder 5">
            <a:extLst>
              <a:ext uri="{FF2B5EF4-FFF2-40B4-BE49-F238E27FC236}">
                <a16:creationId xmlns:a16="http://schemas.microsoft.com/office/drawing/2014/main" id="{D1174D7D-F8F8-7948-A66E-17ACF09CC2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84ACBB2-BF64-404D-BAA2-2F70F143E70C}"/>
              </a:ext>
            </a:extLst>
          </p:cNvPr>
          <p:cNvSpPr>
            <a:spLocks noGrp="1"/>
          </p:cNvSpPr>
          <p:nvPr>
            <p:ph type="sldNum" sz="quarter" idx="12"/>
          </p:nvPr>
        </p:nvSpPr>
        <p:spPr/>
        <p:txBody>
          <a:bodyPr/>
          <a:lstStyle/>
          <a:p>
            <a:fld id="{9FD14997-09EA-B14E-BC4D-403CE61970BC}" type="slidenum">
              <a:rPr lang="en-US" smtClean="0"/>
              <a:t>‹#›</a:t>
            </a:fld>
            <a:endParaRPr lang="en-US"/>
          </a:p>
        </p:txBody>
      </p:sp>
    </p:spTree>
    <p:extLst>
      <p:ext uri="{BB962C8B-B14F-4D97-AF65-F5344CB8AC3E}">
        <p14:creationId xmlns:p14="http://schemas.microsoft.com/office/powerpoint/2010/main" val="52598445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62030-A386-2443-A6C4-61CBC681861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82CF2304-3078-DA43-B14F-C450AAFE8DB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73EBACA-C792-0E46-94C4-28D887839D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2B949B9-2120-F640-8DA9-9B9DB11B4E3E}"/>
              </a:ext>
            </a:extLst>
          </p:cNvPr>
          <p:cNvSpPr>
            <a:spLocks noGrp="1"/>
          </p:cNvSpPr>
          <p:nvPr>
            <p:ph type="dt" sz="half" idx="10"/>
          </p:nvPr>
        </p:nvSpPr>
        <p:spPr/>
        <p:txBody>
          <a:bodyPr/>
          <a:lstStyle/>
          <a:p>
            <a:fld id="{7BB2EC92-49F7-B144-92EC-DB3C68DBA664}" type="datetimeFigureOut">
              <a:rPr lang="en-US" smtClean="0"/>
              <a:t>3/2/21</a:t>
            </a:fld>
            <a:endParaRPr lang="en-US"/>
          </a:p>
        </p:txBody>
      </p:sp>
      <p:sp>
        <p:nvSpPr>
          <p:cNvPr id="6" name="Footer Placeholder 5">
            <a:extLst>
              <a:ext uri="{FF2B5EF4-FFF2-40B4-BE49-F238E27FC236}">
                <a16:creationId xmlns:a16="http://schemas.microsoft.com/office/drawing/2014/main" id="{E933E542-532D-054B-85D2-C2F32848BF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A3F3CBB-CF85-1C4E-B58C-EB47111C3DFF}"/>
              </a:ext>
            </a:extLst>
          </p:cNvPr>
          <p:cNvSpPr>
            <a:spLocks noGrp="1"/>
          </p:cNvSpPr>
          <p:nvPr>
            <p:ph type="sldNum" sz="quarter" idx="12"/>
          </p:nvPr>
        </p:nvSpPr>
        <p:spPr/>
        <p:txBody>
          <a:bodyPr/>
          <a:lstStyle/>
          <a:p>
            <a:fld id="{9FD14997-09EA-B14E-BC4D-403CE61970BC}" type="slidenum">
              <a:rPr lang="en-US" smtClean="0"/>
              <a:t>‹#›</a:t>
            </a:fld>
            <a:endParaRPr lang="en-US"/>
          </a:p>
        </p:txBody>
      </p:sp>
    </p:spTree>
    <p:extLst>
      <p:ext uri="{BB962C8B-B14F-4D97-AF65-F5344CB8AC3E}">
        <p14:creationId xmlns:p14="http://schemas.microsoft.com/office/powerpoint/2010/main" val="98185509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7A1C8-A5CE-634A-B2D2-26FC79E9A82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4416D71-1934-2641-A37A-7C513BECB8AC}"/>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9F91C15-3B54-6048-B6CD-DB9502124FE0}"/>
              </a:ext>
            </a:extLst>
          </p:cNvPr>
          <p:cNvSpPr>
            <a:spLocks noGrp="1"/>
          </p:cNvSpPr>
          <p:nvPr>
            <p:ph type="dt" sz="half" idx="10"/>
          </p:nvPr>
        </p:nvSpPr>
        <p:spPr/>
        <p:txBody>
          <a:bodyPr/>
          <a:lstStyle/>
          <a:p>
            <a:fld id="{7BB2EC92-49F7-B144-92EC-DB3C68DBA664}" type="datetimeFigureOut">
              <a:rPr lang="en-US" smtClean="0"/>
              <a:t>3/2/21</a:t>
            </a:fld>
            <a:endParaRPr lang="en-US"/>
          </a:p>
        </p:txBody>
      </p:sp>
      <p:sp>
        <p:nvSpPr>
          <p:cNvPr id="5" name="Footer Placeholder 4">
            <a:extLst>
              <a:ext uri="{FF2B5EF4-FFF2-40B4-BE49-F238E27FC236}">
                <a16:creationId xmlns:a16="http://schemas.microsoft.com/office/drawing/2014/main" id="{C501BA74-F53E-5C42-A301-47A72A14F9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1D8B74-9F68-5E4E-BBBE-C55817A4BBDF}"/>
              </a:ext>
            </a:extLst>
          </p:cNvPr>
          <p:cNvSpPr>
            <a:spLocks noGrp="1"/>
          </p:cNvSpPr>
          <p:nvPr>
            <p:ph type="sldNum" sz="quarter" idx="12"/>
          </p:nvPr>
        </p:nvSpPr>
        <p:spPr/>
        <p:txBody>
          <a:bodyPr/>
          <a:lstStyle/>
          <a:p>
            <a:fld id="{9FD14997-09EA-B14E-BC4D-403CE61970BC}" type="slidenum">
              <a:rPr lang="en-US" smtClean="0"/>
              <a:t>‹#›</a:t>
            </a:fld>
            <a:endParaRPr lang="en-US"/>
          </a:p>
        </p:txBody>
      </p:sp>
    </p:spTree>
    <p:extLst>
      <p:ext uri="{BB962C8B-B14F-4D97-AF65-F5344CB8AC3E}">
        <p14:creationId xmlns:p14="http://schemas.microsoft.com/office/powerpoint/2010/main" val="317439728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507BD29-2067-E142-B147-D513DAE2555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CA9BD5FF-6C87-2C4A-95CF-FEF09F9B8F43}"/>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FA7ADEC-1EBC-A141-AC36-1743B376A3D2}"/>
              </a:ext>
            </a:extLst>
          </p:cNvPr>
          <p:cNvSpPr>
            <a:spLocks noGrp="1"/>
          </p:cNvSpPr>
          <p:nvPr>
            <p:ph type="dt" sz="half" idx="10"/>
          </p:nvPr>
        </p:nvSpPr>
        <p:spPr/>
        <p:txBody>
          <a:bodyPr/>
          <a:lstStyle/>
          <a:p>
            <a:fld id="{7BB2EC92-49F7-B144-92EC-DB3C68DBA664}" type="datetimeFigureOut">
              <a:rPr lang="en-US" smtClean="0"/>
              <a:t>3/2/21</a:t>
            </a:fld>
            <a:endParaRPr lang="en-US"/>
          </a:p>
        </p:txBody>
      </p:sp>
      <p:sp>
        <p:nvSpPr>
          <p:cNvPr id="5" name="Footer Placeholder 4">
            <a:extLst>
              <a:ext uri="{FF2B5EF4-FFF2-40B4-BE49-F238E27FC236}">
                <a16:creationId xmlns:a16="http://schemas.microsoft.com/office/drawing/2014/main" id="{ADAA6B23-B8F6-B74A-9DC9-3A65B445BA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A3823E-DACF-264D-820C-E69B5C82F1F8}"/>
              </a:ext>
            </a:extLst>
          </p:cNvPr>
          <p:cNvSpPr>
            <a:spLocks noGrp="1"/>
          </p:cNvSpPr>
          <p:nvPr>
            <p:ph type="sldNum" sz="quarter" idx="12"/>
          </p:nvPr>
        </p:nvSpPr>
        <p:spPr/>
        <p:txBody>
          <a:bodyPr/>
          <a:lstStyle/>
          <a:p>
            <a:fld id="{9FD14997-09EA-B14E-BC4D-403CE61970BC}" type="slidenum">
              <a:rPr lang="en-US" smtClean="0"/>
              <a:t>‹#›</a:t>
            </a:fld>
            <a:endParaRPr lang="en-US"/>
          </a:p>
        </p:txBody>
      </p:sp>
    </p:spTree>
    <p:extLst>
      <p:ext uri="{BB962C8B-B14F-4D97-AF65-F5344CB8AC3E}">
        <p14:creationId xmlns:p14="http://schemas.microsoft.com/office/powerpoint/2010/main" val="102777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2 speaker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A4380CE4-935E-0847-A6AC-4ADA58D0B365}"/>
              </a:ext>
            </a:extLst>
          </p:cNvPr>
          <p:cNvSpPr txBox="1"/>
          <p:nvPr/>
        </p:nvSpPr>
        <p:spPr>
          <a:xfrm>
            <a:off x="11399175" y="6481245"/>
            <a:ext cx="609995" cy="215444"/>
          </a:xfrm>
          <a:prstGeom prst="rect">
            <a:avLst/>
          </a:prstGeom>
          <a:noFill/>
        </p:spPr>
        <p:txBody>
          <a:bodyPr wrap="square" lIns="0" tIns="0" rIns="0" bIns="0" rtlCol="0" anchor="ctr" anchorCtr="0">
            <a:spAutoFit/>
          </a:bodyPr>
          <a:lstStyle/>
          <a:p>
            <a:pPr algn="ctr"/>
            <a:r>
              <a:rPr lang="en-US" sz="1400" b="0" i="0" spc="0" dirty="0">
                <a:solidFill>
                  <a:schemeClr val="bg2"/>
                </a:solidFill>
                <a:latin typeface="Arial"/>
                <a:cs typeface="Arial"/>
              </a:rPr>
              <a:t>#RSAC</a:t>
            </a:r>
          </a:p>
        </p:txBody>
      </p:sp>
      <p:sp>
        <p:nvSpPr>
          <p:cNvPr id="11" name="TextBox 10">
            <a:extLst>
              <a:ext uri="{FF2B5EF4-FFF2-40B4-BE49-F238E27FC236}">
                <a16:creationId xmlns:a16="http://schemas.microsoft.com/office/drawing/2014/main" id="{457DAAF9-CE9E-8941-9948-22CE028B238F}"/>
              </a:ext>
            </a:extLst>
          </p:cNvPr>
          <p:cNvSpPr txBox="1"/>
          <p:nvPr/>
        </p:nvSpPr>
        <p:spPr>
          <a:xfrm>
            <a:off x="528062" y="2891665"/>
            <a:ext cx="1360687" cy="276999"/>
          </a:xfrm>
          <a:prstGeom prst="rect">
            <a:avLst/>
          </a:prstGeom>
          <a:noFill/>
        </p:spPr>
        <p:txBody>
          <a:bodyPr wrap="square" lIns="0" tIns="0" rIns="0" bIns="0" rtlCol="0">
            <a:spAutoFit/>
          </a:bodyPr>
          <a:lstStyle/>
          <a:p>
            <a:r>
              <a:rPr lang="en-US" sz="1800" dirty="0">
                <a:solidFill>
                  <a:schemeClr val="bg2"/>
                </a:solidFill>
                <a:latin typeface="Calibri"/>
                <a:cs typeface="Calibri"/>
              </a:rPr>
              <a:t>SESSION ID:</a:t>
            </a:r>
          </a:p>
        </p:txBody>
      </p:sp>
      <p:sp>
        <p:nvSpPr>
          <p:cNvPr id="12" name="Title 1"/>
          <p:cNvSpPr>
            <a:spLocks noGrp="1"/>
          </p:cNvSpPr>
          <p:nvPr>
            <p:ph type="ctrTitle" hasCustomPrompt="1"/>
          </p:nvPr>
        </p:nvSpPr>
        <p:spPr>
          <a:xfrm>
            <a:off x="528062" y="3367774"/>
            <a:ext cx="11194546" cy="1393873"/>
          </a:xfrm>
        </p:spPr>
        <p:txBody>
          <a:bodyPr anchor="t" anchorCtr="0">
            <a:normAutofit/>
          </a:bodyPr>
          <a:lstStyle>
            <a:lvl1pPr algn="l">
              <a:lnSpc>
                <a:spcPct val="85000"/>
              </a:lnSpc>
              <a:defRPr sz="4000" b="1" i="0" cap="none" baseline="0">
                <a:solidFill>
                  <a:schemeClr val="bg1"/>
                </a:solidFill>
                <a:latin typeface="Calibri"/>
                <a:cs typeface="Calibri"/>
              </a:defRPr>
            </a:lvl1pPr>
          </a:lstStyle>
          <a:p>
            <a:r>
              <a:rPr lang="en-US" dirty="0"/>
              <a:t>Session Title: Calibri Bold 40pt Initial Caps, Up To Two Lines In Length</a:t>
            </a:r>
          </a:p>
        </p:txBody>
      </p:sp>
      <p:sp>
        <p:nvSpPr>
          <p:cNvPr id="14" name="Text Placeholder 4"/>
          <p:cNvSpPr>
            <a:spLocks noGrp="1"/>
          </p:cNvSpPr>
          <p:nvPr>
            <p:ph type="body" sz="quarter" idx="10" hasCustomPrompt="1"/>
          </p:nvPr>
        </p:nvSpPr>
        <p:spPr>
          <a:xfrm>
            <a:off x="1677995" y="2896862"/>
            <a:ext cx="1360687" cy="246739"/>
          </a:xfrm>
          <a:prstGeom prst="rect">
            <a:avLst/>
          </a:prstGeom>
        </p:spPr>
        <p:txBody>
          <a:bodyPr lIns="0" tIns="0" rIns="0" bIns="0">
            <a:noAutofit/>
          </a:bodyPr>
          <a:lstStyle>
            <a:lvl1pPr marL="0" indent="0">
              <a:lnSpc>
                <a:spcPct val="100000"/>
              </a:lnSpc>
              <a:spcAft>
                <a:spcPts val="0"/>
              </a:spcAft>
              <a:buFontTx/>
              <a:buNone/>
              <a:defRPr lang="en-US" sz="1800" b="1" kern="1200" dirty="0" smtClean="0">
                <a:solidFill>
                  <a:schemeClr val="bg2"/>
                </a:solidFill>
                <a:latin typeface="Calibri"/>
                <a:ea typeface="+mn-ea"/>
                <a:cs typeface="Calibri"/>
              </a:defRPr>
            </a:lvl1pPr>
          </a:lstStyle>
          <a:p>
            <a:pPr lvl="0"/>
            <a:r>
              <a:rPr lang="en-US" dirty="0"/>
              <a:t>XXXX-XXXX</a:t>
            </a:r>
          </a:p>
        </p:txBody>
      </p:sp>
      <p:pic>
        <p:nvPicPr>
          <p:cNvPr id="5" name="Picture 4">
            <a:extLst>
              <a:ext uri="{FF2B5EF4-FFF2-40B4-BE49-F238E27FC236}">
                <a16:creationId xmlns:a16="http://schemas.microsoft.com/office/drawing/2014/main" id="{2173E7B2-FDAE-954A-98A5-225D852CC165}"/>
              </a:ext>
            </a:extLst>
          </p:cNvPr>
          <p:cNvPicPr>
            <a:picLocks noChangeAspect="1"/>
          </p:cNvPicPr>
          <p:nvPr userDrawn="1"/>
        </p:nvPicPr>
        <p:blipFill>
          <a:blip r:embed="rId3"/>
          <a:stretch>
            <a:fillRect/>
          </a:stretch>
        </p:blipFill>
        <p:spPr>
          <a:xfrm>
            <a:off x="546350" y="514956"/>
            <a:ext cx="4838700" cy="927100"/>
          </a:xfrm>
          <a:prstGeom prst="rect">
            <a:avLst/>
          </a:prstGeom>
        </p:spPr>
      </p:pic>
      <p:sp>
        <p:nvSpPr>
          <p:cNvPr id="9" name="Text Placeholder 7">
            <a:extLst>
              <a:ext uri="{FF2B5EF4-FFF2-40B4-BE49-F238E27FC236}">
                <a16:creationId xmlns:a16="http://schemas.microsoft.com/office/drawing/2014/main" id="{ECC7BDAD-3E62-C247-A271-7168B2A98340}"/>
              </a:ext>
            </a:extLst>
          </p:cNvPr>
          <p:cNvSpPr>
            <a:spLocks noGrp="1"/>
          </p:cNvSpPr>
          <p:nvPr>
            <p:ph type="body" sz="quarter" idx="11" hasCustomPrompt="1"/>
          </p:nvPr>
        </p:nvSpPr>
        <p:spPr>
          <a:xfrm>
            <a:off x="528062" y="4761647"/>
            <a:ext cx="5350659" cy="513761"/>
          </a:xfrm>
          <a:prstGeom prst="rect">
            <a:avLst/>
          </a:prstGeom>
        </p:spPr>
        <p:txBody>
          <a:bodyPr lIns="0" tIns="0" rIns="0" bIns="0" anchor="b" anchorCtr="0">
            <a:noAutofit/>
          </a:bodyPr>
          <a:lstStyle>
            <a:lvl1pPr marL="0" indent="0" algn="l" defTabSz="609570" rtl="0" eaLnBrk="1" latinLnBrk="0" hangingPunct="1">
              <a:lnSpc>
                <a:spcPct val="95000"/>
              </a:lnSpc>
              <a:spcAft>
                <a:spcPts val="0"/>
              </a:spcAft>
              <a:buFontTx/>
              <a:buNone/>
              <a:defRPr lang="en-US" sz="2000" b="1" kern="1200" dirty="0" smtClean="0">
                <a:solidFill>
                  <a:schemeClr val="accent1"/>
                </a:solidFill>
                <a:latin typeface="Calibri"/>
                <a:ea typeface="+mn-ea"/>
                <a:cs typeface="Calibri"/>
              </a:defRPr>
            </a:lvl1pPr>
            <a:lvl2pPr marL="0" indent="0" algn="l" defTabSz="609570" rtl="0" eaLnBrk="1" latinLnBrk="0" hangingPunct="1">
              <a:lnSpc>
                <a:spcPct val="100000"/>
              </a:lnSpc>
              <a:spcAft>
                <a:spcPts val="0"/>
              </a:spcAft>
              <a:buFontTx/>
              <a:buNone/>
              <a:defRPr lang="en-US" sz="2400" kern="1200" dirty="0" smtClean="0">
                <a:solidFill>
                  <a:schemeClr val="tx1"/>
                </a:solidFill>
                <a:latin typeface="Arial"/>
                <a:ea typeface="+mn-ea"/>
                <a:cs typeface="Arial"/>
              </a:defRPr>
            </a:lvl2pPr>
            <a:lvl3pPr marL="0" indent="0" algn="l" defTabSz="609570" rtl="0" eaLnBrk="1" latinLnBrk="0" hangingPunct="1">
              <a:lnSpc>
                <a:spcPct val="100000"/>
              </a:lnSpc>
              <a:spcAft>
                <a:spcPts val="0"/>
              </a:spcAft>
              <a:buFontTx/>
              <a:buNone/>
              <a:defRPr lang="en-US" sz="2400" kern="1200" dirty="0" smtClean="0">
                <a:solidFill>
                  <a:schemeClr val="tx1"/>
                </a:solidFill>
                <a:latin typeface="Arial"/>
                <a:ea typeface="+mn-ea"/>
                <a:cs typeface="Arial"/>
              </a:defRPr>
            </a:lvl3pPr>
            <a:lvl4pPr marL="0" indent="0" algn="l" defTabSz="609570" rtl="0" eaLnBrk="1" latinLnBrk="0" hangingPunct="1">
              <a:lnSpc>
                <a:spcPct val="100000"/>
              </a:lnSpc>
              <a:spcAft>
                <a:spcPts val="0"/>
              </a:spcAft>
              <a:buFontTx/>
              <a:buNone/>
              <a:defRPr lang="en-US" sz="2400" kern="1200" dirty="0" smtClean="0">
                <a:solidFill>
                  <a:schemeClr val="tx1"/>
                </a:solidFill>
                <a:latin typeface="Arial"/>
                <a:ea typeface="+mn-ea"/>
                <a:cs typeface="Arial"/>
              </a:defRPr>
            </a:lvl4pPr>
            <a:lvl5pPr marL="0" indent="0" algn="l" defTabSz="609570" rtl="0" eaLnBrk="1" latinLnBrk="0" hangingPunct="1">
              <a:lnSpc>
                <a:spcPct val="100000"/>
              </a:lnSpc>
              <a:spcAft>
                <a:spcPts val="0"/>
              </a:spcAft>
              <a:buFontTx/>
              <a:buNone/>
              <a:defRPr lang="en-US" sz="2400" kern="1200" dirty="0">
                <a:solidFill>
                  <a:schemeClr val="tx1"/>
                </a:solidFill>
                <a:latin typeface="Arial"/>
                <a:ea typeface="+mn-ea"/>
                <a:cs typeface="Arial"/>
              </a:defRPr>
            </a:lvl5pPr>
          </a:lstStyle>
          <a:p>
            <a:pPr lvl="0"/>
            <a:r>
              <a:rPr lang="en-US" dirty="0"/>
              <a:t>Co-Speaker Name 1</a:t>
            </a:r>
          </a:p>
        </p:txBody>
      </p:sp>
      <p:sp>
        <p:nvSpPr>
          <p:cNvPr id="10" name="Text Placeholder 2">
            <a:extLst>
              <a:ext uri="{FF2B5EF4-FFF2-40B4-BE49-F238E27FC236}">
                <a16:creationId xmlns:a16="http://schemas.microsoft.com/office/drawing/2014/main" id="{52A8E66E-1EB5-6144-9774-3B8DB27AB077}"/>
              </a:ext>
            </a:extLst>
          </p:cNvPr>
          <p:cNvSpPr>
            <a:spLocks noGrp="1"/>
          </p:cNvSpPr>
          <p:nvPr>
            <p:ph type="body" sz="quarter" idx="13" hasCustomPrompt="1"/>
          </p:nvPr>
        </p:nvSpPr>
        <p:spPr>
          <a:xfrm>
            <a:off x="528066" y="5364861"/>
            <a:ext cx="5350655" cy="1246613"/>
          </a:xfrm>
        </p:spPr>
        <p:txBody>
          <a:bodyPr lIns="0" tIns="0" rIns="0" bIns="0">
            <a:normAutofit/>
          </a:bodyPr>
          <a:lstStyle>
            <a:lvl1pPr marL="0" indent="0" algn="l">
              <a:lnSpc>
                <a:spcPct val="100000"/>
              </a:lnSpc>
              <a:spcBef>
                <a:spcPts val="0"/>
              </a:spcBef>
              <a:spcAft>
                <a:spcPts val="0"/>
              </a:spcAft>
              <a:buFontTx/>
              <a:buNone/>
              <a:defRPr sz="1800" b="0" i="0" baseline="0">
                <a:solidFill>
                  <a:schemeClr val="bg1"/>
                </a:solidFill>
              </a:defRPr>
            </a:lvl1pPr>
            <a:lvl2pPr indent="0" algn="ctr">
              <a:lnSpc>
                <a:spcPct val="100000"/>
              </a:lnSpc>
              <a:spcBef>
                <a:spcPts val="0"/>
              </a:spcBef>
              <a:spcAft>
                <a:spcPts val="0"/>
              </a:spcAft>
              <a:buFontTx/>
              <a:buNone/>
              <a:defRPr sz="1867" b="0" i="0" baseline="0">
                <a:solidFill>
                  <a:schemeClr val="tx1"/>
                </a:solidFill>
              </a:defRPr>
            </a:lvl2pPr>
            <a:lvl3pPr indent="0" algn="ctr">
              <a:lnSpc>
                <a:spcPct val="100000"/>
              </a:lnSpc>
              <a:spcBef>
                <a:spcPts val="0"/>
              </a:spcBef>
              <a:spcAft>
                <a:spcPts val="0"/>
              </a:spcAft>
              <a:buFontTx/>
              <a:buNone/>
              <a:defRPr sz="1867" b="0" i="0" baseline="0">
                <a:solidFill>
                  <a:schemeClr val="tx1"/>
                </a:solidFill>
              </a:defRPr>
            </a:lvl3pPr>
            <a:lvl4pPr indent="0" algn="ctr">
              <a:lnSpc>
                <a:spcPct val="100000"/>
              </a:lnSpc>
              <a:spcBef>
                <a:spcPts val="0"/>
              </a:spcBef>
              <a:spcAft>
                <a:spcPts val="0"/>
              </a:spcAft>
              <a:buFontTx/>
              <a:buNone/>
              <a:defRPr sz="1867" b="0" i="0" baseline="0">
                <a:solidFill>
                  <a:schemeClr val="tx1"/>
                </a:solidFill>
              </a:defRPr>
            </a:lvl4pPr>
            <a:lvl5pPr indent="0" algn="ctr">
              <a:lnSpc>
                <a:spcPct val="100000"/>
              </a:lnSpc>
              <a:spcBef>
                <a:spcPts val="0"/>
              </a:spcBef>
              <a:spcAft>
                <a:spcPts val="0"/>
              </a:spcAft>
              <a:buFontTx/>
              <a:buNone/>
              <a:defRPr sz="1867" b="0" i="0" baseline="0">
                <a:solidFill>
                  <a:schemeClr val="tx1"/>
                </a:solidFill>
              </a:defRPr>
            </a:lvl5pPr>
          </a:lstStyle>
          <a:p>
            <a:pPr lvl="0"/>
            <a:r>
              <a:rPr lang="en-US" dirty="0"/>
              <a:t>Speaker Title</a:t>
            </a:r>
            <a:br>
              <a:rPr lang="en-US" dirty="0"/>
            </a:br>
            <a:r>
              <a:rPr lang="en-US" dirty="0"/>
              <a:t>Company/Organization</a:t>
            </a:r>
            <a:br>
              <a:rPr lang="en-US" dirty="0"/>
            </a:br>
            <a:r>
              <a:rPr lang="en-US" dirty="0"/>
              <a:t>@Twitter handle</a:t>
            </a:r>
          </a:p>
        </p:txBody>
      </p:sp>
      <p:sp>
        <p:nvSpPr>
          <p:cNvPr id="15" name="Text Placeholder 7">
            <a:extLst>
              <a:ext uri="{FF2B5EF4-FFF2-40B4-BE49-F238E27FC236}">
                <a16:creationId xmlns:a16="http://schemas.microsoft.com/office/drawing/2014/main" id="{4F1949B1-85B5-904E-90D8-2CAB47E46902}"/>
              </a:ext>
            </a:extLst>
          </p:cNvPr>
          <p:cNvSpPr>
            <a:spLocks noGrp="1"/>
          </p:cNvSpPr>
          <p:nvPr>
            <p:ph type="body" sz="quarter" idx="14" hasCustomPrompt="1"/>
          </p:nvPr>
        </p:nvSpPr>
        <p:spPr>
          <a:xfrm>
            <a:off x="6157897" y="4761647"/>
            <a:ext cx="5350659" cy="513761"/>
          </a:xfrm>
          <a:prstGeom prst="rect">
            <a:avLst/>
          </a:prstGeom>
        </p:spPr>
        <p:txBody>
          <a:bodyPr lIns="0" tIns="0" rIns="0" bIns="0" anchor="b" anchorCtr="0">
            <a:noAutofit/>
          </a:bodyPr>
          <a:lstStyle>
            <a:lvl1pPr marL="0" indent="0" algn="l" defTabSz="609570" rtl="0" eaLnBrk="1" latinLnBrk="0" hangingPunct="1">
              <a:lnSpc>
                <a:spcPct val="95000"/>
              </a:lnSpc>
              <a:spcAft>
                <a:spcPts val="0"/>
              </a:spcAft>
              <a:buFontTx/>
              <a:buNone/>
              <a:defRPr lang="en-US" sz="2000" b="1" kern="1200" dirty="0" smtClean="0">
                <a:solidFill>
                  <a:schemeClr val="accent1"/>
                </a:solidFill>
                <a:latin typeface="Calibri"/>
                <a:ea typeface="+mn-ea"/>
                <a:cs typeface="Calibri"/>
              </a:defRPr>
            </a:lvl1pPr>
            <a:lvl2pPr marL="0" indent="0" algn="l" defTabSz="609570" rtl="0" eaLnBrk="1" latinLnBrk="0" hangingPunct="1">
              <a:lnSpc>
                <a:spcPct val="100000"/>
              </a:lnSpc>
              <a:spcAft>
                <a:spcPts val="0"/>
              </a:spcAft>
              <a:buFontTx/>
              <a:buNone/>
              <a:defRPr lang="en-US" sz="2400" kern="1200" dirty="0" smtClean="0">
                <a:solidFill>
                  <a:schemeClr val="tx1"/>
                </a:solidFill>
                <a:latin typeface="Arial"/>
                <a:ea typeface="+mn-ea"/>
                <a:cs typeface="Arial"/>
              </a:defRPr>
            </a:lvl2pPr>
            <a:lvl3pPr marL="0" indent="0" algn="l" defTabSz="609570" rtl="0" eaLnBrk="1" latinLnBrk="0" hangingPunct="1">
              <a:lnSpc>
                <a:spcPct val="100000"/>
              </a:lnSpc>
              <a:spcAft>
                <a:spcPts val="0"/>
              </a:spcAft>
              <a:buFontTx/>
              <a:buNone/>
              <a:defRPr lang="en-US" sz="2400" kern="1200" dirty="0" smtClean="0">
                <a:solidFill>
                  <a:schemeClr val="tx1"/>
                </a:solidFill>
                <a:latin typeface="Arial"/>
                <a:ea typeface="+mn-ea"/>
                <a:cs typeface="Arial"/>
              </a:defRPr>
            </a:lvl3pPr>
            <a:lvl4pPr marL="0" indent="0" algn="l" defTabSz="609570" rtl="0" eaLnBrk="1" latinLnBrk="0" hangingPunct="1">
              <a:lnSpc>
                <a:spcPct val="100000"/>
              </a:lnSpc>
              <a:spcAft>
                <a:spcPts val="0"/>
              </a:spcAft>
              <a:buFontTx/>
              <a:buNone/>
              <a:defRPr lang="en-US" sz="2400" kern="1200" dirty="0" smtClean="0">
                <a:solidFill>
                  <a:schemeClr val="tx1"/>
                </a:solidFill>
                <a:latin typeface="Arial"/>
                <a:ea typeface="+mn-ea"/>
                <a:cs typeface="Arial"/>
              </a:defRPr>
            </a:lvl4pPr>
            <a:lvl5pPr marL="0" indent="0" algn="l" defTabSz="609570" rtl="0" eaLnBrk="1" latinLnBrk="0" hangingPunct="1">
              <a:lnSpc>
                <a:spcPct val="100000"/>
              </a:lnSpc>
              <a:spcAft>
                <a:spcPts val="0"/>
              </a:spcAft>
              <a:buFontTx/>
              <a:buNone/>
              <a:defRPr lang="en-US" sz="2400" kern="1200" dirty="0">
                <a:solidFill>
                  <a:schemeClr val="tx1"/>
                </a:solidFill>
                <a:latin typeface="Arial"/>
                <a:ea typeface="+mn-ea"/>
                <a:cs typeface="Arial"/>
              </a:defRPr>
            </a:lvl5pPr>
          </a:lstStyle>
          <a:p>
            <a:pPr lvl="0"/>
            <a:r>
              <a:rPr lang="en-US" dirty="0"/>
              <a:t>Co-Speaker Name 2</a:t>
            </a:r>
          </a:p>
        </p:txBody>
      </p:sp>
      <p:sp>
        <p:nvSpPr>
          <p:cNvPr id="16" name="Text Placeholder 2">
            <a:extLst>
              <a:ext uri="{FF2B5EF4-FFF2-40B4-BE49-F238E27FC236}">
                <a16:creationId xmlns:a16="http://schemas.microsoft.com/office/drawing/2014/main" id="{097E9722-EF8A-6342-BAF9-0509B05ECE74}"/>
              </a:ext>
            </a:extLst>
          </p:cNvPr>
          <p:cNvSpPr>
            <a:spLocks noGrp="1"/>
          </p:cNvSpPr>
          <p:nvPr>
            <p:ph type="body" sz="quarter" idx="15" hasCustomPrompt="1"/>
          </p:nvPr>
        </p:nvSpPr>
        <p:spPr>
          <a:xfrm>
            <a:off x="6157901" y="5364861"/>
            <a:ext cx="5350655" cy="1246613"/>
          </a:xfrm>
        </p:spPr>
        <p:txBody>
          <a:bodyPr lIns="0" tIns="0" rIns="0" bIns="0">
            <a:normAutofit/>
          </a:bodyPr>
          <a:lstStyle>
            <a:lvl1pPr marL="0" indent="0" algn="l">
              <a:lnSpc>
                <a:spcPct val="100000"/>
              </a:lnSpc>
              <a:spcBef>
                <a:spcPts val="0"/>
              </a:spcBef>
              <a:spcAft>
                <a:spcPts val="0"/>
              </a:spcAft>
              <a:buFontTx/>
              <a:buNone/>
              <a:defRPr sz="1800" b="0" i="0" baseline="0">
                <a:solidFill>
                  <a:schemeClr val="bg1"/>
                </a:solidFill>
              </a:defRPr>
            </a:lvl1pPr>
            <a:lvl2pPr indent="0" algn="ctr">
              <a:lnSpc>
                <a:spcPct val="100000"/>
              </a:lnSpc>
              <a:spcBef>
                <a:spcPts val="0"/>
              </a:spcBef>
              <a:spcAft>
                <a:spcPts val="0"/>
              </a:spcAft>
              <a:buFontTx/>
              <a:buNone/>
              <a:defRPr sz="1867" b="0" i="0" baseline="0">
                <a:solidFill>
                  <a:schemeClr val="tx1"/>
                </a:solidFill>
              </a:defRPr>
            </a:lvl2pPr>
            <a:lvl3pPr indent="0" algn="ctr">
              <a:lnSpc>
                <a:spcPct val="100000"/>
              </a:lnSpc>
              <a:spcBef>
                <a:spcPts val="0"/>
              </a:spcBef>
              <a:spcAft>
                <a:spcPts val="0"/>
              </a:spcAft>
              <a:buFontTx/>
              <a:buNone/>
              <a:defRPr sz="1867" b="0" i="0" baseline="0">
                <a:solidFill>
                  <a:schemeClr val="tx1"/>
                </a:solidFill>
              </a:defRPr>
            </a:lvl3pPr>
            <a:lvl4pPr indent="0" algn="ctr">
              <a:lnSpc>
                <a:spcPct val="100000"/>
              </a:lnSpc>
              <a:spcBef>
                <a:spcPts val="0"/>
              </a:spcBef>
              <a:spcAft>
                <a:spcPts val="0"/>
              </a:spcAft>
              <a:buFontTx/>
              <a:buNone/>
              <a:defRPr sz="1867" b="0" i="0" baseline="0">
                <a:solidFill>
                  <a:schemeClr val="tx1"/>
                </a:solidFill>
              </a:defRPr>
            </a:lvl4pPr>
            <a:lvl5pPr indent="0" algn="ctr">
              <a:lnSpc>
                <a:spcPct val="100000"/>
              </a:lnSpc>
              <a:spcBef>
                <a:spcPts val="0"/>
              </a:spcBef>
              <a:spcAft>
                <a:spcPts val="0"/>
              </a:spcAft>
              <a:buFontTx/>
              <a:buNone/>
              <a:defRPr sz="1867" b="0" i="0" baseline="0">
                <a:solidFill>
                  <a:schemeClr val="tx1"/>
                </a:solidFill>
              </a:defRPr>
            </a:lvl5pPr>
          </a:lstStyle>
          <a:p>
            <a:pPr lvl="0"/>
            <a:r>
              <a:rPr lang="en-US" dirty="0"/>
              <a:t>Speaker Title</a:t>
            </a:r>
            <a:br>
              <a:rPr lang="en-US" dirty="0"/>
            </a:br>
            <a:r>
              <a:rPr lang="en-US" dirty="0"/>
              <a:t>Company/Organization</a:t>
            </a:r>
            <a:br>
              <a:rPr lang="en-US" dirty="0"/>
            </a:br>
            <a:r>
              <a:rPr lang="en-US" dirty="0"/>
              <a:t>@Twitter handle</a:t>
            </a:r>
          </a:p>
        </p:txBody>
      </p:sp>
    </p:spTree>
    <p:extLst>
      <p:ext uri="{BB962C8B-B14F-4D97-AF65-F5344CB8AC3E}">
        <p14:creationId xmlns:p14="http://schemas.microsoft.com/office/powerpoint/2010/main" val="40329312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2 Column 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8952" y="105175"/>
            <a:ext cx="10692193" cy="1131101"/>
          </a:xfrm>
        </p:spPr>
        <p:txBody>
          <a:bodyPr/>
          <a:lstStyle/>
          <a:p>
            <a:r>
              <a:rPr lang="en-GB"/>
              <a:t>Click to edit Master title style</a:t>
            </a:r>
            <a:endParaRPr lang="en-US" dirty="0"/>
          </a:p>
        </p:txBody>
      </p:sp>
      <p:sp>
        <p:nvSpPr>
          <p:cNvPr id="6" name="Slide Number Placeholder 5"/>
          <p:cNvSpPr>
            <a:spLocks noGrp="1"/>
          </p:cNvSpPr>
          <p:nvPr>
            <p:ph type="sldNum" sz="quarter" idx="12"/>
          </p:nvPr>
        </p:nvSpPr>
        <p:spPr>
          <a:xfrm>
            <a:off x="5362210" y="6359176"/>
            <a:ext cx="1401804" cy="365125"/>
          </a:xfrm>
          <a:prstGeom prst="rect">
            <a:avLst/>
          </a:prstGeom>
        </p:spPr>
        <p:txBody>
          <a:bodyPr/>
          <a:lstStyle/>
          <a:p>
            <a:fld id="{F56C8676-1494-424A-9EE1-69F4EB666BA8}" type="slidenum">
              <a:rPr lang="en-US" smtClean="0"/>
              <a:t>‹#›</a:t>
            </a:fld>
            <a:endParaRPr lang="en-US" dirty="0"/>
          </a:p>
        </p:txBody>
      </p:sp>
      <p:sp>
        <p:nvSpPr>
          <p:cNvPr id="7" name="Text Placeholder 2"/>
          <p:cNvSpPr>
            <a:spLocks noGrp="1"/>
          </p:cNvSpPr>
          <p:nvPr>
            <p:ph type="body" idx="1"/>
          </p:nvPr>
        </p:nvSpPr>
        <p:spPr>
          <a:xfrm>
            <a:off x="631744" y="1357201"/>
            <a:ext cx="5386917" cy="639763"/>
          </a:xfrm>
          <a:prstGeom prst="rect">
            <a:avLst/>
          </a:prstGeom>
        </p:spPr>
        <p:txBody>
          <a:bodyPr lIns="0" tIns="0" rIns="0" bIns="0" anchor="ctr" anchorCtr="0">
            <a:normAutofit/>
          </a:bodyPr>
          <a:lstStyle>
            <a:lvl1pPr marL="0" indent="0">
              <a:lnSpc>
                <a:spcPct val="90000"/>
              </a:lnSpc>
              <a:buNone/>
              <a:defRPr sz="2933" b="1"/>
            </a:lvl1pPr>
            <a:lvl2pPr marL="609570" indent="0">
              <a:buNone/>
              <a:defRPr sz="2667" b="1"/>
            </a:lvl2pPr>
            <a:lvl3pPr marL="1219140" indent="0">
              <a:buNone/>
              <a:defRPr sz="2400" b="1"/>
            </a:lvl3pPr>
            <a:lvl4pPr marL="1828709" indent="0">
              <a:buNone/>
              <a:defRPr sz="2133" b="1"/>
            </a:lvl4pPr>
            <a:lvl5pPr marL="2438278" indent="0">
              <a:buNone/>
              <a:defRPr sz="2133" b="1"/>
            </a:lvl5pPr>
            <a:lvl6pPr marL="3047848" indent="0">
              <a:buNone/>
              <a:defRPr sz="2133" b="1"/>
            </a:lvl6pPr>
            <a:lvl7pPr marL="3657418" indent="0">
              <a:buNone/>
              <a:defRPr sz="2133" b="1"/>
            </a:lvl7pPr>
            <a:lvl8pPr marL="4266987" indent="0">
              <a:buNone/>
              <a:defRPr sz="2133" b="1"/>
            </a:lvl8pPr>
            <a:lvl9pPr marL="4876557" indent="0">
              <a:buNone/>
              <a:defRPr sz="2133" b="1"/>
            </a:lvl9pPr>
          </a:lstStyle>
          <a:p>
            <a:pPr lvl="0"/>
            <a:r>
              <a:rPr lang="en-GB"/>
              <a:t>Click to edit Master text styles</a:t>
            </a:r>
          </a:p>
        </p:txBody>
      </p:sp>
      <p:sp>
        <p:nvSpPr>
          <p:cNvPr id="8" name="Content Placeholder 3"/>
          <p:cNvSpPr>
            <a:spLocks noGrp="1"/>
          </p:cNvSpPr>
          <p:nvPr>
            <p:ph sz="half" idx="2"/>
          </p:nvPr>
        </p:nvSpPr>
        <p:spPr>
          <a:xfrm>
            <a:off x="631744" y="2094066"/>
            <a:ext cx="5386917" cy="3961324"/>
          </a:xfrm>
          <a:prstGeom prst="rect">
            <a:avLst/>
          </a:prstGeom>
        </p:spPr>
        <p:txBody>
          <a:bodyPr lIns="0" tIns="0" rIns="0" bIns="0"/>
          <a:lstStyle>
            <a:lvl1pPr indent="-304784">
              <a:lnSpc>
                <a:spcPct val="95000"/>
              </a:lnSpc>
              <a:spcAft>
                <a:spcPts val="0"/>
              </a:spcAft>
              <a:defRPr sz="2667"/>
            </a:lvl1pPr>
            <a:lvl2pPr marL="609570" indent="-280402">
              <a:lnSpc>
                <a:spcPct val="95000"/>
              </a:lnSpc>
              <a:spcAft>
                <a:spcPts val="0"/>
              </a:spcAft>
              <a:defRPr sz="2533"/>
            </a:lvl2pPr>
            <a:lvl3pPr marL="914354" indent="-268211">
              <a:lnSpc>
                <a:spcPct val="95000"/>
              </a:lnSpc>
              <a:spcAft>
                <a:spcPts val="0"/>
              </a:spcAft>
              <a:defRPr sz="2400"/>
            </a:lvl3pPr>
            <a:lvl4pPr marL="1219140" indent="-256020">
              <a:lnSpc>
                <a:spcPct val="95000"/>
              </a:lnSpc>
              <a:spcAft>
                <a:spcPts val="0"/>
              </a:spcAft>
              <a:defRPr sz="2267"/>
            </a:lvl4pPr>
            <a:lvl5pPr marL="1523925" indent="-243829">
              <a:lnSpc>
                <a:spcPct val="95000"/>
              </a:lnSpc>
              <a:spcAft>
                <a:spcPts val="0"/>
              </a:spcAft>
              <a:defRPr sz="2133"/>
            </a:lvl5pPr>
            <a:lvl6pPr>
              <a:defRPr sz="2133"/>
            </a:lvl6pPr>
            <a:lvl7pPr>
              <a:defRPr sz="2133"/>
            </a:lvl7pPr>
            <a:lvl8pPr>
              <a:defRPr sz="2133"/>
            </a:lvl8pPr>
            <a:lvl9pPr>
              <a:defRPr sz="2133"/>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9" name="Text Placeholder 4"/>
          <p:cNvSpPr>
            <a:spLocks noGrp="1"/>
          </p:cNvSpPr>
          <p:nvPr>
            <p:ph type="body" sz="quarter" idx="3"/>
          </p:nvPr>
        </p:nvSpPr>
        <p:spPr>
          <a:xfrm>
            <a:off x="6312270" y="1357201"/>
            <a:ext cx="5389033" cy="639763"/>
          </a:xfrm>
          <a:prstGeom prst="rect">
            <a:avLst/>
          </a:prstGeom>
        </p:spPr>
        <p:txBody>
          <a:bodyPr lIns="0" tIns="0" rIns="0" bIns="0" anchor="ctr" anchorCtr="0">
            <a:normAutofit/>
          </a:bodyPr>
          <a:lstStyle>
            <a:lvl1pPr marL="0" indent="0">
              <a:lnSpc>
                <a:spcPct val="90000"/>
              </a:lnSpc>
              <a:buNone/>
              <a:defRPr sz="2933" b="1"/>
            </a:lvl1pPr>
            <a:lvl2pPr marL="609570" indent="0">
              <a:buNone/>
              <a:defRPr sz="2667" b="1"/>
            </a:lvl2pPr>
            <a:lvl3pPr marL="1219140" indent="0">
              <a:buNone/>
              <a:defRPr sz="2400" b="1"/>
            </a:lvl3pPr>
            <a:lvl4pPr marL="1828709" indent="0">
              <a:buNone/>
              <a:defRPr sz="2133" b="1"/>
            </a:lvl4pPr>
            <a:lvl5pPr marL="2438278" indent="0">
              <a:buNone/>
              <a:defRPr sz="2133" b="1"/>
            </a:lvl5pPr>
            <a:lvl6pPr marL="3047848" indent="0">
              <a:buNone/>
              <a:defRPr sz="2133" b="1"/>
            </a:lvl6pPr>
            <a:lvl7pPr marL="3657418" indent="0">
              <a:buNone/>
              <a:defRPr sz="2133" b="1"/>
            </a:lvl7pPr>
            <a:lvl8pPr marL="4266987" indent="0">
              <a:buNone/>
              <a:defRPr sz="2133" b="1"/>
            </a:lvl8pPr>
            <a:lvl9pPr marL="4876557" indent="0">
              <a:buNone/>
              <a:defRPr sz="2133" b="1"/>
            </a:lvl9pPr>
          </a:lstStyle>
          <a:p>
            <a:pPr lvl="0"/>
            <a:r>
              <a:rPr lang="en-GB"/>
              <a:t>Click to edit Master text styles</a:t>
            </a:r>
          </a:p>
        </p:txBody>
      </p:sp>
      <p:sp>
        <p:nvSpPr>
          <p:cNvPr id="10" name="Content Placeholder 5"/>
          <p:cNvSpPr>
            <a:spLocks noGrp="1"/>
          </p:cNvSpPr>
          <p:nvPr>
            <p:ph sz="quarter" idx="4"/>
          </p:nvPr>
        </p:nvSpPr>
        <p:spPr>
          <a:xfrm>
            <a:off x="6312270" y="2094065"/>
            <a:ext cx="5389033" cy="3961323"/>
          </a:xfrm>
          <a:prstGeom prst="rect">
            <a:avLst/>
          </a:prstGeom>
        </p:spPr>
        <p:txBody>
          <a:bodyPr lIns="0" tIns="0" rIns="0" bIns="0"/>
          <a:lstStyle>
            <a:lvl1pPr indent="-304784">
              <a:lnSpc>
                <a:spcPct val="100000"/>
              </a:lnSpc>
              <a:spcAft>
                <a:spcPts val="0"/>
              </a:spcAft>
              <a:defRPr sz="2533"/>
            </a:lvl1pPr>
            <a:lvl2pPr marL="609570" indent="-280402">
              <a:lnSpc>
                <a:spcPct val="100000"/>
              </a:lnSpc>
              <a:spcAft>
                <a:spcPts val="0"/>
              </a:spcAft>
              <a:defRPr sz="2400"/>
            </a:lvl2pPr>
            <a:lvl3pPr marL="914354" indent="-268211">
              <a:lnSpc>
                <a:spcPct val="100000"/>
              </a:lnSpc>
              <a:spcAft>
                <a:spcPts val="0"/>
              </a:spcAft>
              <a:defRPr sz="2267"/>
            </a:lvl3pPr>
            <a:lvl4pPr marL="1219140" indent="-256020">
              <a:lnSpc>
                <a:spcPct val="100000"/>
              </a:lnSpc>
              <a:spcAft>
                <a:spcPts val="0"/>
              </a:spcAft>
              <a:defRPr sz="2133"/>
            </a:lvl4pPr>
            <a:lvl5pPr marL="1523925" indent="-243829">
              <a:lnSpc>
                <a:spcPct val="100000"/>
              </a:lnSpc>
              <a:spcAft>
                <a:spcPts val="0"/>
              </a:spcAft>
              <a:defRPr sz="2133"/>
            </a:lvl5pPr>
            <a:lvl6pPr>
              <a:defRPr sz="2133"/>
            </a:lvl6pPr>
            <a:lvl7pPr>
              <a:defRPr sz="2133"/>
            </a:lvl7pPr>
            <a:lvl8pPr>
              <a:defRPr sz="2133"/>
            </a:lvl8pPr>
            <a:lvl9pPr>
              <a:defRPr sz="2133"/>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Tree>
    <p:extLst>
      <p:ext uri="{BB962C8B-B14F-4D97-AF65-F5344CB8AC3E}">
        <p14:creationId xmlns:p14="http://schemas.microsoft.com/office/powerpoint/2010/main" val="4631782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628953" y="1217370"/>
            <a:ext cx="10929415" cy="3761948"/>
          </a:xfrm>
          <a:prstGeom prst="rect">
            <a:avLst/>
          </a:prstGeom>
        </p:spPr>
        <p:txBody>
          <a:bodyPr anchor="ctr" anchorCtr="0"/>
          <a:lstStyle>
            <a:lvl1pPr marL="0" indent="0" algn="ctr">
              <a:buNone/>
              <a:defRPr sz="4267"/>
            </a:lvl1pPr>
            <a:lvl2pPr marL="609570" indent="0">
              <a:buNone/>
              <a:defRPr sz="3733"/>
            </a:lvl2pPr>
            <a:lvl3pPr marL="1219140" indent="0">
              <a:buNone/>
              <a:defRPr sz="3200"/>
            </a:lvl3pPr>
            <a:lvl4pPr marL="1828709" indent="0">
              <a:buNone/>
              <a:defRPr sz="2667"/>
            </a:lvl4pPr>
            <a:lvl5pPr marL="2438278" indent="0">
              <a:buNone/>
              <a:defRPr sz="2667"/>
            </a:lvl5pPr>
            <a:lvl6pPr marL="3047848" indent="0">
              <a:buNone/>
              <a:defRPr sz="2667"/>
            </a:lvl6pPr>
            <a:lvl7pPr marL="3657418" indent="0">
              <a:buNone/>
              <a:defRPr sz="2667"/>
            </a:lvl7pPr>
            <a:lvl8pPr marL="4266987" indent="0">
              <a:buNone/>
              <a:defRPr sz="2667"/>
            </a:lvl8pPr>
            <a:lvl9pPr marL="4876557" indent="0">
              <a:buNone/>
              <a:defRPr sz="2667"/>
            </a:lvl9pPr>
          </a:lstStyle>
          <a:p>
            <a:r>
              <a:rPr lang="en-GB"/>
              <a:t>Click icon to add picture</a:t>
            </a:r>
            <a:endParaRPr lang="en-US" dirty="0"/>
          </a:p>
        </p:txBody>
      </p:sp>
      <p:sp>
        <p:nvSpPr>
          <p:cNvPr id="4" name="Text Placeholder 3"/>
          <p:cNvSpPr>
            <a:spLocks noGrp="1"/>
          </p:cNvSpPr>
          <p:nvPr>
            <p:ph type="body" sz="half" idx="2"/>
          </p:nvPr>
        </p:nvSpPr>
        <p:spPr>
          <a:xfrm>
            <a:off x="628953" y="5551716"/>
            <a:ext cx="10929415" cy="571747"/>
          </a:xfrm>
          <a:prstGeom prst="rect">
            <a:avLst/>
          </a:prstGeom>
        </p:spPr>
        <p:txBody>
          <a:bodyPr>
            <a:normAutofit/>
          </a:bodyPr>
          <a:lstStyle>
            <a:lvl1pPr marL="0" indent="0" algn="ctr">
              <a:lnSpc>
                <a:spcPct val="90000"/>
              </a:lnSpc>
              <a:spcBef>
                <a:spcPts val="0"/>
              </a:spcBef>
              <a:spcAft>
                <a:spcPts val="0"/>
              </a:spcAft>
              <a:buNone/>
              <a:defRPr sz="2000">
                <a:latin typeface="Calibri Light"/>
                <a:cs typeface="Calibri Light"/>
              </a:defRPr>
            </a:lvl1pPr>
            <a:lvl2pPr marL="609570" indent="0">
              <a:buNone/>
              <a:defRPr sz="1600"/>
            </a:lvl2pPr>
            <a:lvl3pPr marL="1219140" indent="0">
              <a:buNone/>
              <a:defRPr sz="1333"/>
            </a:lvl3pPr>
            <a:lvl4pPr marL="1828709" indent="0">
              <a:buNone/>
              <a:defRPr sz="1200"/>
            </a:lvl4pPr>
            <a:lvl5pPr marL="2438278" indent="0">
              <a:buNone/>
              <a:defRPr sz="1200"/>
            </a:lvl5pPr>
            <a:lvl6pPr marL="3047848" indent="0">
              <a:buNone/>
              <a:defRPr sz="1200"/>
            </a:lvl6pPr>
            <a:lvl7pPr marL="3657418" indent="0">
              <a:buNone/>
              <a:defRPr sz="1200"/>
            </a:lvl7pPr>
            <a:lvl8pPr marL="4266987" indent="0">
              <a:buNone/>
              <a:defRPr sz="1200"/>
            </a:lvl8pPr>
            <a:lvl9pPr marL="4876557" indent="0">
              <a:buNone/>
              <a:defRPr sz="1200"/>
            </a:lvl9pPr>
          </a:lstStyle>
          <a:p>
            <a:pPr lvl="0"/>
            <a:r>
              <a:rPr lang="en-GB"/>
              <a:t>Click to edit Master text styles</a:t>
            </a:r>
          </a:p>
        </p:txBody>
      </p:sp>
      <p:sp>
        <p:nvSpPr>
          <p:cNvPr id="7" name="Slide Number Placeholder 6"/>
          <p:cNvSpPr>
            <a:spLocks noGrp="1"/>
          </p:cNvSpPr>
          <p:nvPr>
            <p:ph type="sldNum" sz="quarter" idx="12"/>
          </p:nvPr>
        </p:nvSpPr>
        <p:spPr>
          <a:xfrm>
            <a:off x="5362210" y="6359176"/>
            <a:ext cx="1401804" cy="365125"/>
          </a:xfrm>
          <a:prstGeom prst="rect">
            <a:avLst/>
          </a:prstGeom>
        </p:spPr>
        <p:txBody>
          <a:bodyPr/>
          <a:lstStyle/>
          <a:p>
            <a:fld id="{F56C8676-1494-424A-9EE1-69F4EB666BA8}" type="slidenum">
              <a:rPr lang="en-US" smtClean="0"/>
              <a:t>‹#›</a:t>
            </a:fld>
            <a:endParaRPr lang="en-US" dirty="0"/>
          </a:p>
        </p:txBody>
      </p:sp>
      <p:sp>
        <p:nvSpPr>
          <p:cNvPr id="11" name="Text Placeholder 3"/>
          <p:cNvSpPr>
            <a:spLocks noGrp="1"/>
          </p:cNvSpPr>
          <p:nvPr>
            <p:ph type="body" sz="half" idx="13"/>
          </p:nvPr>
        </p:nvSpPr>
        <p:spPr>
          <a:xfrm>
            <a:off x="628953" y="4979318"/>
            <a:ext cx="10929415" cy="572399"/>
          </a:xfrm>
          <a:prstGeom prst="rect">
            <a:avLst/>
          </a:prstGeom>
        </p:spPr>
        <p:txBody>
          <a:bodyPr>
            <a:normAutofit/>
          </a:bodyPr>
          <a:lstStyle>
            <a:lvl1pPr marL="0" indent="0" algn="ctr">
              <a:lnSpc>
                <a:spcPct val="85000"/>
              </a:lnSpc>
              <a:spcBef>
                <a:spcPts val="0"/>
              </a:spcBef>
              <a:spcAft>
                <a:spcPts val="0"/>
              </a:spcAft>
              <a:buNone/>
              <a:defRPr sz="2400" b="1" i="0" cap="all">
                <a:solidFill>
                  <a:schemeClr val="tx2"/>
                </a:solidFill>
                <a:latin typeface="Calibri"/>
                <a:cs typeface="Calibri"/>
              </a:defRPr>
            </a:lvl1pPr>
            <a:lvl2pPr marL="609570" indent="0">
              <a:buNone/>
              <a:defRPr sz="1600"/>
            </a:lvl2pPr>
            <a:lvl3pPr marL="1219140" indent="0">
              <a:buNone/>
              <a:defRPr sz="1333"/>
            </a:lvl3pPr>
            <a:lvl4pPr marL="1828709" indent="0">
              <a:buNone/>
              <a:defRPr sz="1200"/>
            </a:lvl4pPr>
            <a:lvl5pPr marL="2438278" indent="0">
              <a:buNone/>
              <a:defRPr sz="1200"/>
            </a:lvl5pPr>
            <a:lvl6pPr marL="3047848" indent="0">
              <a:buNone/>
              <a:defRPr sz="1200"/>
            </a:lvl6pPr>
            <a:lvl7pPr marL="3657418" indent="0">
              <a:buNone/>
              <a:defRPr sz="1200"/>
            </a:lvl7pPr>
            <a:lvl8pPr marL="4266987" indent="0">
              <a:buNone/>
              <a:defRPr sz="1200"/>
            </a:lvl8pPr>
            <a:lvl9pPr marL="4876557" indent="0">
              <a:buNone/>
              <a:defRPr sz="1200"/>
            </a:lvl9pPr>
          </a:lstStyle>
          <a:p>
            <a:pPr lvl="0"/>
            <a:r>
              <a:rPr lang="en-GB"/>
              <a:t>Click to edit Master text styles</a:t>
            </a:r>
          </a:p>
        </p:txBody>
      </p:sp>
      <p:sp>
        <p:nvSpPr>
          <p:cNvPr id="6" name="Title 5"/>
          <p:cNvSpPr>
            <a:spLocks noGrp="1"/>
          </p:cNvSpPr>
          <p:nvPr>
            <p:ph type="title"/>
          </p:nvPr>
        </p:nvSpPr>
        <p:spPr>
          <a:xfrm>
            <a:off x="628952" y="105175"/>
            <a:ext cx="10692193" cy="1131101"/>
          </a:xfrm>
        </p:spPr>
        <p:txBody>
          <a:bodyPr/>
          <a:lstStyle/>
          <a:p>
            <a:r>
              <a:rPr lang="en-GB"/>
              <a:t>Click to edit Master title style</a:t>
            </a:r>
            <a:endParaRPr lang="en-US"/>
          </a:p>
        </p:txBody>
      </p:sp>
    </p:spTree>
    <p:extLst>
      <p:ext uri="{BB962C8B-B14F-4D97-AF65-F5344CB8AC3E}">
        <p14:creationId xmlns:p14="http://schemas.microsoft.com/office/powerpoint/2010/main" val="27470540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Transition slid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2" name="Title 1"/>
          <p:cNvSpPr>
            <a:spLocks noGrp="1"/>
          </p:cNvSpPr>
          <p:nvPr>
            <p:ph type="ctrTitle" hasCustomPrompt="1"/>
          </p:nvPr>
        </p:nvSpPr>
        <p:spPr>
          <a:xfrm>
            <a:off x="644398" y="2603761"/>
            <a:ext cx="10584434" cy="1724467"/>
          </a:xfrm>
        </p:spPr>
        <p:txBody>
          <a:bodyPr anchor="ctr" anchorCtr="0">
            <a:normAutofit/>
          </a:bodyPr>
          <a:lstStyle>
            <a:lvl1pPr algn="l">
              <a:lnSpc>
                <a:spcPct val="100000"/>
              </a:lnSpc>
              <a:defRPr sz="3733" b="1" i="0" cap="none" baseline="0">
                <a:solidFill>
                  <a:schemeClr val="accent1"/>
                </a:solidFill>
                <a:latin typeface="Calibri"/>
                <a:cs typeface="Arial"/>
              </a:defRPr>
            </a:lvl1pPr>
          </a:lstStyle>
          <a:p>
            <a:r>
              <a:rPr lang="en-US" dirty="0"/>
              <a:t>Transition Slide / Section Title </a:t>
            </a:r>
            <a:br>
              <a:rPr lang="en-US" dirty="0"/>
            </a:br>
            <a:r>
              <a:rPr lang="en-US" dirty="0"/>
              <a:t>This can be a sentence up to three lines</a:t>
            </a:r>
          </a:p>
        </p:txBody>
      </p:sp>
      <p:sp>
        <p:nvSpPr>
          <p:cNvPr id="4" name="Text Placeholder 3"/>
          <p:cNvSpPr>
            <a:spLocks noGrp="1"/>
          </p:cNvSpPr>
          <p:nvPr>
            <p:ph type="body" sz="quarter" idx="10" hasCustomPrompt="1"/>
          </p:nvPr>
        </p:nvSpPr>
        <p:spPr>
          <a:xfrm>
            <a:off x="644396" y="4499852"/>
            <a:ext cx="10584433" cy="919960"/>
          </a:xfrm>
        </p:spPr>
        <p:txBody>
          <a:bodyPr anchor="ctr" anchorCtr="0">
            <a:noAutofit/>
          </a:bodyPr>
          <a:lstStyle>
            <a:lvl1pPr marL="0" indent="0">
              <a:buFontTx/>
              <a:buNone/>
              <a:defRPr sz="2400" b="1" i="0">
                <a:solidFill>
                  <a:schemeClr val="bg2"/>
                </a:solidFill>
                <a:latin typeface="Calibri"/>
              </a:defRPr>
            </a:lvl1pPr>
            <a:lvl2pPr marL="402317" indent="0">
              <a:buFontTx/>
              <a:buNone/>
              <a:defRPr sz="2400" b="1" i="0">
                <a:solidFill>
                  <a:schemeClr val="tx2"/>
                </a:solidFill>
                <a:latin typeface="Calibri"/>
              </a:defRPr>
            </a:lvl2pPr>
            <a:lvl3pPr marL="731484" indent="0">
              <a:buFontTx/>
              <a:buNone/>
              <a:defRPr sz="2400" b="1" i="0">
                <a:solidFill>
                  <a:schemeClr val="tx2"/>
                </a:solidFill>
                <a:latin typeface="Calibri"/>
              </a:defRPr>
            </a:lvl3pPr>
            <a:lvl4pPr marL="1060651" indent="0">
              <a:buFontTx/>
              <a:buNone/>
              <a:defRPr sz="2400" b="1" i="0">
                <a:solidFill>
                  <a:schemeClr val="tx2"/>
                </a:solidFill>
                <a:latin typeface="Calibri"/>
              </a:defRPr>
            </a:lvl4pPr>
            <a:lvl5pPr marL="1414202" indent="0">
              <a:buFontTx/>
              <a:buNone/>
              <a:defRPr sz="2400" b="1" i="0">
                <a:solidFill>
                  <a:schemeClr val="tx2"/>
                </a:solidFill>
                <a:latin typeface="Calibri"/>
              </a:defRPr>
            </a:lvl5pPr>
          </a:lstStyle>
          <a:p>
            <a:pPr lvl="0"/>
            <a:r>
              <a:rPr lang="en-US" dirty="0"/>
              <a:t>Subhead if needed</a:t>
            </a:r>
          </a:p>
        </p:txBody>
      </p:sp>
      <p:sp>
        <p:nvSpPr>
          <p:cNvPr id="7" name="TextBox 6">
            <a:extLst>
              <a:ext uri="{FF2B5EF4-FFF2-40B4-BE49-F238E27FC236}">
                <a16:creationId xmlns:a16="http://schemas.microsoft.com/office/drawing/2014/main" id="{A5161CC1-95DF-7547-986A-60F14C56ADB7}"/>
              </a:ext>
            </a:extLst>
          </p:cNvPr>
          <p:cNvSpPr txBox="1"/>
          <p:nvPr/>
        </p:nvSpPr>
        <p:spPr>
          <a:xfrm>
            <a:off x="11489652" y="141768"/>
            <a:ext cx="609995" cy="205121"/>
          </a:xfrm>
          <a:prstGeom prst="rect">
            <a:avLst/>
          </a:prstGeom>
          <a:noFill/>
        </p:spPr>
        <p:txBody>
          <a:bodyPr wrap="square" lIns="0" tIns="0" rIns="0" bIns="0" rtlCol="0" anchor="ctr" anchorCtr="0">
            <a:spAutoFit/>
          </a:bodyPr>
          <a:lstStyle/>
          <a:p>
            <a:pPr algn="ctr"/>
            <a:r>
              <a:rPr lang="en-US" sz="1300" b="0" i="0" kern="0" spc="0" baseline="0" dirty="0">
                <a:solidFill>
                  <a:schemeClr val="tx1"/>
                </a:solidFill>
                <a:latin typeface="Arial"/>
                <a:cs typeface="Arial"/>
              </a:rPr>
              <a:t>#RSAC</a:t>
            </a:r>
          </a:p>
        </p:txBody>
      </p:sp>
      <p:sp>
        <p:nvSpPr>
          <p:cNvPr id="9" name="TextBox 8">
            <a:extLst>
              <a:ext uri="{FF2B5EF4-FFF2-40B4-BE49-F238E27FC236}">
                <a16:creationId xmlns:a16="http://schemas.microsoft.com/office/drawing/2014/main" id="{685CCCF1-FD64-D84D-AB68-0540E3E98052}"/>
              </a:ext>
            </a:extLst>
          </p:cNvPr>
          <p:cNvSpPr txBox="1"/>
          <p:nvPr userDrawn="1"/>
        </p:nvSpPr>
        <p:spPr>
          <a:xfrm>
            <a:off x="11399175" y="6481245"/>
            <a:ext cx="609995" cy="215444"/>
          </a:xfrm>
          <a:prstGeom prst="rect">
            <a:avLst/>
          </a:prstGeom>
          <a:noFill/>
        </p:spPr>
        <p:txBody>
          <a:bodyPr wrap="square" lIns="0" tIns="0" rIns="0" bIns="0" rtlCol="0" anchor="ctr" anchorCtr="0">
            <a:spAutoFit/>
          </a:bodyPr>
          <a:lstStyle/>
          <a:p>
            <a:pPr algn="ctr"/>
            <a:r>
              <a:rPr lang="en-US" sz="1400" b="0" i="0" spc="0" dirty="0">
                <a:solidFill>
                  <a:schemeClr val="bg2"/>
                </a:solidFill>
                <a:latin typeface="Arial"/>
                <a:cs typeface="Arial"/>
              </a:rPr>
              <a:t>#RSAC</a:t>
            </a:r>
          </a:p>
        </p:txBody>
      </p:sp>
      <p:pic>
        <p:nvPicPr>
          <p:cNvPr id="10" name="Picture 9">
            <a:extLst>
              <a:ext uri="{FF2B5EF4-FFF2-40B4-BE49-F238E27FC236}">
                <a16:creationId xmlns:a16="http://schemas.microsoft.com/office/drawing/2014/main" id="{C909088F-EEC4-2147-BD60-4B050632A41C}"/>
              </a:ext>
            </a:extLst>
          </p:cNvPr>
          <p:cNvPicPr>
            <a:picLocks noChangeAspect="1"/>
          </p:cNvPicPr>
          <p:nvPr userDrawn="1"/>
        </p:nvPicPr>
        <p:blipFill>
          <a:blip r:embed="rId3"/>
          <a:stretch>
            <a:fillRect/>
          </a:stretch>
        </p:blipFill>
        <p:spPr>
          <a:xfrm>
            <a:off x="540258" y="516382"/>
            <a:ext cx="4838700" cy="393700"/>
          </a:xfrm>
          <a:prstGeom prst="rect">
            <a:avLst/>
          </a:prstGeom>
        </p:spPr>
      </p:pic>
    </p:spTree>
    <p:extLst>
      <p:ext uri="{BB962C8B-B14F-4D97-AF65-F5344CB8AC3E}">
        <p14:creationId xmlns:p14="http://schemas.microsoft.com/office/powerpoint/2010/main" val="40443951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27447F-4138-C747-B9B0-006C5E9D933A}"/>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28E017E0-5B69-5848-9724-7604F1CD961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E4753D8A-32FB-454F-A852-276A2416A6E2}"/>
              </a:ext>
            </a:extLst>
          </p:cNvPr>
          <p:cNvSpPr>
            <a:spLocks noGrp="1"/>
          </p:cNvSpPr>
          <p:nvPr>
            <p:ph type="dt" sz="half" idx="10"/>
          </p:nvPr>
        </p:nvSpPr>
        <p:spPr/>
        <p:txBody>
          <a:bodyPr/>
          <a:lstStyle/>
          <a:p>
            <a:fld id="{7BB2EC92-49F7-B144-92EC-DB3C68DBA664}" type="datetimeFigureOut">
              <a:rPr lang="en-US" smtClean="0"/>
              <a:t>3/2/21</a:t>
            </a:fld>
            <a:endParaRPr lang="en-US"/>
          </a:p>
        </p:txBody>
      </p:sp>
      <p:sp>
        <p:nvSpPr>
          <p:cNvPr id="5" name="Footer Placeholder 4">
            <a:extLst>
              <a:ext uri="{FF2B5EF4-FFF2-40B4-BE49-F238E27FC236}">
                <a16:creationId xmlns:a16="http://schemas.microsoft.com/office/drawing/2014/main" id="{62FA25E5-0299-7046-8688-C69D7ADBA1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234E95-B4C1-5340-AA2F-532868928CC1}"/>
              </a:ext>
            </a:extLst>
          </p:cNvPr>
          <p:cNvSpPr>
            <a:spLocks noGrp="1"/>
          </p:cNvSpPr>
          <p:nvPr>
            <p:ph type="sldNum" sz="quarter" idx="12"/>
          </p:nvPr>
        </p:nvSpPr>
        <p:spPr/>
        <p:txBody>
          <a:bodyPr/>
          <a:lstStyle/>
          <a:p>
            <a:fld id="{9FD14997-09EA-B14E-BC4D-403CE61970BC}" type="slidenum">
              <a:rPr lang="en-US" smtClean="0"/>
              <a:t>‹#›</a:t>
            </a:fld>
            <a:endParaRPr lang="en-US"/>
          </a:p>
        </p:txBody>
      </p:sp>
    </p:spTree>
    <p:extLst>
      <p:ext uri="{BB962C8B-B14F-4D97-AF65-F5344CB8AC3E}">
        <p14:creationId xmlns:p14="http://schemas.microsoft.com/office/powerpoint/2010/main" val="42054697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18217-DC52-124E-89BC-48BC37E9371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78DA12D-3B30-0E41-AA4D-49948E7AF91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288BA18-0FF9-4C40-B818-A7749A972D46}"/>
              </a:ext>
            </a:extLst>
          </p:cNvPr>
          <p:cNvSpPr>
            <a:spLocks noGrp="1"/>
          </p:cNvSpPr>
          <p:nvPr>
            <p:ph type="dt" sz="half" idx="10"/>
          </p:nvPr>
        </p:nvSpPr>
        <p:spPr/>
        <p:txBody>
          <a:bodyPr/>
          <a:lstStyle/>
          <a:p>
            <a:fld id="{7BB2EC92-49F7-B144-92EC-DB3C68DBA664}" type="datetimeFigureOut">
              <a:rPr lang="en-US" smtClean="0"/>
              <a:t>3/2/21</a:t>
            </a:fld>
            <a:endParaRPr lang="en-US"/>
          </a:p>
        </p:txBody>
      </p:sp>
      <p:sp>
        <p:nvSpPr>
          <p:cNvPr id="5" name="Footer Placeholder 4">
            <a:extLst>
              <a:ext uri="{FF2B5EF4-FFF2-40B4-BE49-F238E27FC236}">
                <a16:creationId xmlns:a16="http://schemas.microsoft.com/office/drawing/2014/main" id="{D0B2639E-0D98-6443-A910-E37C65D3C6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2D1304-71F0-FB47-8F38-D985B5B3E693}"/>
              </a:ext>
            </a:extLst>
          </p:cNvPr>
          <p:cNvSpPr>
            <a:spLocks noGrp="1"/>
          </p:cNvSpPr>
          <p:nvPr>
            <p:ph type="sldNum" sz="quarter" idx="12"/>
          </p:nvPr>
        </p:nvSpPr>
        <p:spPr/>
        <p:txBody>
          <a:bodyPr/>
          <a:lstStyle/>
          <a:p>
            <a:fld id="{9FD14997-09EA-B14E-BC4D-403CE61970BC}" type="slidenum">
              <a:rPr lang="en-US" smtClean="0"/>
              <a:t>‹#›</a:t>
            </a:fld>
            <a:endParaRPr lang="en-US"/>
          </a:p>
        </p:txBody>
      </p:sp>
    </p:spTree>
    <p:extLst>
      <p:ext uri="{BB962C8B-B14F-4D97-AF65-F5344CB8AC3E}">
        <p14:creationId xmlns:p14="http://schemas.microsoft.com/office/powerpoint/2010/main" val="5792861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5EFE52-6E3A-E742-9732-636464B5F56B}"/>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6A4E82C5-3EBC-8141-9851-671354E6352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CA351F40-CA9B-F34B-A0C2-4AA1CE5A9C67}"/>
              </a:ext>
            </a:extLst>
          </p:cNvPr>
          <p:cNvSpPr>
            <a:spLocks noGrp="1"/>
          </p:cNvSpPr>
          <p:nvPr>
            <p:ph type="dt" sz="half" idx="10"/>
          </p:nvPr>
        </p:nvSpPr>
        <p:spPr/>
        <p:txBody>
          <a:bodyPr/>
          <a:lstStyle/>
          <a:p>
            <a:fld id="{7BB2EC92-49F7-B144-92EC-DB3C68DBA664}" type="datetimeFigureOut">
              <a:rPr lang="en-US" smtClean="0"/>
              <a:t>3/2/21</a:t>
            </a:fld>
            <a:endParaRPr lang="en-US"/>
          </a:p>
        </p:txBody>
      </p:sp>
      <p:sp>
        <p:nvSpPr>
          <p:cNvPr id="5" name="Footer Placeholder 4">
            <a:extLst>
              <a:ext uri="{FF2B5EF4-FFF2-40B4-BE49-F238E27FC236}">
                <a16:creationId xmlns:a16="http://schemas.microsoft.com/office/drawing/2014/main" id="{70622CAA-C0AE-3449-BAEA-7D3E8084C1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EB9820-35B3-2143-894B-9BB6D202BE1B}"/>
              </a:ext>
            </a:extLst>
          </p:cNvPr>
          <p:cNvSpPr>
            <a:spLocks noGrp="1"/>
          </p:cNvSpPr>
          <p:nvPr>
            <p:ph type="sldNum" sz="quarter" idx="12"/>
          </p:nvPr>
        </p:nvSpPr>
        <p:spPr/>
        <p:txBody>
          <a:bodyPr/>
          <a:lstStyle/>
          <a:p>
            <a:fld id="{9FD14997-09EA-B14E-BC4D-403CE61970BC}" type="slidenum">
              <a:rPr lang="en-US" smtClean="0"/>
              <a:t>‹#›</a:t>
            </a:fld>
            <a:endParaRPr lang="en-US"/>
          </a:p>
        </p:txBody>
      </p:sp>
    </p:spTree>
    <p:extLst>
      <p:ext uri="{BB962C8B-B14F-4D97-AF65-F5344CB8AC3E}">
        <p14:creationId xmlns:p14="http://schemas.microsoft.com/office/powerpoint/2010/main" val="37228674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6CF12C-A70F-F348-B35F-B1742A1B81D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A919FE4-C20E-5247-B529-5C9386442E53}"/>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61DE852D-2F76-CF47-A1C8-3791B70E888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13091CAF-46DE-F944-A85F-A5490D7F51FC}"/>
              </a:ext>
            </a:extLst>
          </p:cNvPr>
          <p:cNvSpPr>
            <a:spLocks noGrp="1"/>
          </p:cNvSpPr>
          <p:nvPr>
            <p:ph type="dt" sz="half" idx="10"/>
          </p:nvPr>
        </p:nvSpPr>
        <p:spPr/>
        <p:txBody>
          <a:bodyPr/>
          <a:lstStyle/>
          <a:p>
            <a:fld id="{7BB2EC92-49F7-B144-92EC-DB3C68DBA664}" type="datetimeFigureOut">
              <a:rPr lang="en-US" smtClean="0"/>
              <a:t>3/2/21</a:t>
            </a:fld>
            <a:endParaRPr lang="en-US"/>
          </a:p>
        </p:txBody>
      </p:sp>
      <p:sp>
        <p:nvSpPr>
          <p:cNvPr id="6" name="Footer Placeholder 5">
            <a:extLst>
              <a:ext uri="{FF2B5EF4-FFF2-40B4-BE49-F238E27FC236}">
                <a16:creationId xmlns:a16="http://schemas.microsoft.com/office/drawing/2014/main" id="{869258FC-E8E5-0A44-BE8D-767B348B1C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B52F8C-4E04-D646-AA3C-59BD7FACDFE0}"/>
              </a:ext>
            </a:extLst>
          </p:cNvPr>
          <p:cNvSpPr>
            <a:spLocks noGrp="1"/>
          </p:cNvSpPr>
          <p:nvPr>
            <p:ph type="sldNum" sz="quarter" idx="12"/>
          </p:nvPr>
        </p:nvSpPr>
        <p:spPr/>
        <p:txBody>
          <a:bodyPr/>
          <a:lstStyle/>
          <a:p>
            <a:fld id="{9FD14997-09EA-B14E-BC4D-403CE61970BC}" type="slidenum">
              <a:rPr lang="en-US" smtClean="0"/>
              <a:t>‹#›</a:t>
            </a:fld>
            <a:endParaRPr lang="en-US"/>
          </a:p>
        </p:txBody>
      </p:sp>
    </p:spTree>
    <p:extLst>
      <p:ext uri="{BB962C8B-B14F-4D97-AF65-F5344CB8AC3E}">
        <p14:creationId xmlns:p14="http://schemas.microsoft.com/office/powerpoint/2010/main" val="34252450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image" Target="../media/image4.png"/><Relationship Id="rId4" Type="http://schemas.openxmlformats.org/officeDocument/2006/relationships/slideLayout" Target="../slideLayouts/slideLayout4.xml"/><Relationship Id="rId9" Type="http://schemas.openxmlformats.org/officeDocument/2006/relationships/image" Target="../media/image3.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952" y="128316"/>
            <a:ext cx="10692193" cy="1131101"/>
          </a:xfrm>
          <a:prstGeom prst="rect">
            <a:avLst/>
          </a:prstGeom>
        </p:spPr>
        <p:txBody>
          <a:bodyPr vert="horz" lIns="0" tIns="0" rIns="0" bIns="0" rtlCol="0" anchor="ctr">
            <a:normAutofit/>
          </a:bodyPr>
          <a:lstStyle/>
          <a:p>
            <a:endParaRPr lang="en-US" dirty="0"/>
          </a:p>
        </p:txBody>
      </p:sp>
      <p:sp>
        <p:nvSpPr>
          <p:cNvPr id="4" name="Slide Number Placeholder 3"/>
          <p:cNvSpPr>
            <a:spLocks noGrp="1"/>
          </p:cNvSpPr>
          <p:nvPr>
            <p:ph type="sldNum" sz="quarter" idx="4"/>
          </p:nvPr>
        </p:nvSpPr>
        <p:spPr>
          <a:xfrm>
            <a:off x="4646444" y="6354099"/>
            <a:ext cx="2844800" cy="366183"/>
          </a:xfrm>
          <a:prstGeom prst="rect">
            <a:avLst/>
          </a:prstGeom>
        </p:spPr>
        <p:txBody>
          <a:bodyPr vert="horz" lIns="91440" tIns="45720" rIns="91440" bIns="45720" rtlCol="0" anchor="ctr"/>
          <a:lstStyle>
            <a:lvl1pPr algn="ctr">
              <a:defRPr sz="1733" b="1">
                <a:solidFill>
                  <a:schemeClr val="accent2"/>
                </a:solidFill>
                <a:latin typeface="Calibri"/>
                <a:cs typeface="Calibri"/>
              </a:defRPr>
            </a:lvl1pPr>
          </a:lstStyle>
          <a:p>
            <a:fld id="{B8544877-F3A8-CE46-A6B4-1CFDD9336978}" type="slidenum">
              <a:rPr lang="en-US" smtClean="0"/>
              <a:pPr/>
              <a:t>‹#›</a:t>
            </a:fld>
            <a:endParaRPr lang="en-US" dirty="0"/>
          </a:p>
        </p:txBody>
      </p:sp>
      <p:sp>
        <p:nvSpPr>
          <p:cNvPr id="11" name="TextBox 10"/>
          <p:cNvSpPr txBox="1"/>
          <p:nvPr userDrawn="1"/>
        </p:nvSpPr>
        <p:spPr>
          <a:xfrm>
            <a:off x="11489652" y="141768"/>
            <a:ext cx="609995" cy="205121"/>
          </a:xfrm>
          <a:prstGeom prst="rect">
            <a:avLst/>
          </a:prstGeom>
          <a:noFill/>
        </p:spPr>
        <p:txBody>
          <a:bodyPr wrap="square" lIns="0" tIns="0" rIns="0" bIns="0" rtlCol="0" anchor="ctr" anchorCtr="0">
            <a:spAutoFit/>
          </a:bodyPr>
          <a:lstStyle/>
          <a:p>
            <a:pPr algn="ctr"/>
            <a:r>
              <a:rPr lang="en-US" sz="1300" b="0" i="0" kern="0" spc="0" baseline="0" dirty="0">
                <a:solidFill>
                  <a:schemeClr val="tx1"/>
                </a:solidFill>
                <a:latin typeface="Arial"/>
                <a:cs typeface="Arial"/>
              </a:rPr>
              <a:t>#RSAC</a:t>
            </a:r>
          </a:p>
        </p:txBody>
      </p:sp>
      <p:sp>
        <p:nvSpPr>
          <p:cNvPr id="14" name="Text Placeholder 2"/>
          <p:cNvSpPr>
            <a:spLocks noGrp="1"/>
          </p:cNvSpPr>
          <p:nvPr>
            <p:ph type="body" idx="1"/>
          </p:nvPr>
        </p:nvSpPr>
        <p:spPr>
          <a:xfrm>
            <a:off x="657922" y="1487363"/>
            <a:ext cx="11102737" cy="4674980"/>
          </a:xfrm>
          <a:prstGeom prst="rect">
            <a:avLst/>
          </a:prstGeom>
        </p:spPr>
        <p:txBody>
          <a:bodyPr vert="horz" lIns="0" tIns="0" rIns="0" bIns="0" rtlCol="0">
            <a:normAutofit/>
          </a:bodyPr>
          <a:lstStyle/>
          <a:p>
            <a:pPr lvl="0"/>
            <a:r>
              <a:rPr lang="en-US" dirty="0"/>
              <a:t>Bullet text here</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2" name="Picture 11">
            <a:extLst>
              <a:ext uri="{FF2B5EF4-FFF2-40B4-BE49-F238E27FC236}">
                <a16:creationId xmlns:a16="http://schemas.microsoft.com/office/drawing/2014/main" id="{4329C461-AB4A-D14D-99E5-C81CA247CA0F}"/>
              </a:ext>
            </a:extLst>
          </p:cNvPr>
          <p:cNvPicPr>
            <a:picLocks noChangeAspect="1"/>
          </p:cNvPicPr>
          <p:nvPr userDrawn="1"/>
        </p:nvPicPr>
        <p:blipFill>
          <a:blip r:embed="rId8"/>
          <a:stretch>
            <a:fillRect/>
          </a:stretch>
        </p:blipFill>
        <p:spPr>
          <a:xfrm>
            <a:off x="9581499" y="6448643"/>
            <a:ext cx="2362200" cy="190500"/>
          </a:xfrm>
          <a:prstGeom prst="rect">
            <a:avLst/>
          </a:prstGeom>
        </p:spPr>
      </p:pic>
    </p:spTree>
    <p:extLst>
      <p:ext uri="{BB962C8B-B14F-4D97-AF65-F5344CB8AC3E}">
        <p14:creationId xmlns:p14="http://schemas.microsoft.com/office/powerpoint/2010/main" val="3081225683"/>
      </p:ext>
    </p:extLst>
  </p:cSld>
  <p:clrMap bg1="lt1" tx1="dk1" bg2="lt2" tx2="dk2" accent1="accent1" accent2="accent2" accent3="accent3" accent4="accent4" accent5="accent5" accent6="accent6" hlink="hlink" folHlink="folHlink"/>
  <p:sldLayoutIdLst>
    <p:sldLayoutId id="2147483716" r:id="rId1"/>
    <p:sldLayoutId id="2147483729" r:id="rId2"/>
    <p:sldLayoutId id="2147483723" r:id="rId3"/>
    <p:sldLayoutId id="2147483724" r:id="rId4"/>
    <p:sldLayoutId id="2147483725" r:id="rId5"/>
  </p:sldLayoutIdLst>
  <p:hf hdr="0" ftr="0" dt="0"/>
  <p:txStyles>
    <p:titleStyle>
      <a:lvl1pPr algn="l" defTabSz="609570" rtl="0" eaLnBrk="1" latinLnBrk="0" hangingPunct="1">
        <a:lnSpc>
          <a:spcPct val="85000"/>
        </a:lnSpc>
        <a:spcBef>
          <a:spcPct val="0"/>
        </a:spcBef>
        <a:buNone/>
        <a:defRPr sz="3600" b="1" i="0" kern="1200" baseline="0">
          <a:solidFill>
            <a:schemeClr val="tx2"/>
          </a:solidFill>
          <a:latin typeface="Calibri"/>
          <a:ea typeface="+mj-ea"/>
          <a:cs typeface="Calibri"/>
        </a:defRPr>
      </a:lvl1pPr>
    </p:titleStyle>
    <p:bodyStyle>
      <a:lvl1pPr marL="304784" indent="-304784" algn="l" defTabSz="609570" rtl="0" eaLnBrk="1" latinLnBrk="0" hangingPunct="1">
        <a:lnSpc>
          <a:spcPct val="90000"/>
        </a:lnSpc>
        <a:spcBef>
          <a:spcPts val="1600"/>
        </a:spcBef>
        <a:spcAft>
          <a:spcPts val="0"/>
        </a:spcAft>
        <a:buClr>
          <a:schemeClr val="accent2"/>
        </a:buClr>
        <a:buSzPct val="75000"/>
        <a:buFontTx/>
        <a:buBlip>
          <a:blip r:embed="rId9"/>
        </a:buBlip>
        <a:defRPr sz="3200" b="0" kern="0">
          <a:solidFill>
            <a:schemeClr val="tx1"/>
          </a:solidFill>
          <a:latin typeface="+mn-lt"/>
          <a:ea typeface="+mn-ea"/>
          <a:cs typeface="Calibri Light"/>
        </a:defRPr>
      </a:lvl1pPr>
      <a:lvl2pPr marL="621792" indent="-274320" algn="l" defTabSz="609570" rtl="0" eaLnBrk="1" latinLnBrk="0" hangingPunct="1">
        <a:lnSpc>
          <a:spcPct val="90000"/>
        </a:lnSpc>
        <a:spcBef>
          <a:spcPts val="800"/>
        </a:spcBef>
        <a:spcAft>
          <a:spcPts val="0"/>
        </a:spcAft>
        <a:buClr>
          <a:schemeClr val="accent2"/>
        </a:buClr>
        <a:buSzPct val="100000"/>
        <a:buFont typeface="System Font Regular"/>
        <a:buChar char="–"/>
        <a:defRPr sz="2700" kern="0">
          <a:solidFill>
            <a:schemeClr val="tx1"/>
          </a:solidFill>
          <a:latin typeface="+mn-lt"/>
          <a:ea typeface="+mn-ea"/>
          <a:cs typeface="Calibri Light"/>
        </a:defRPr>
      </a:lvl2pPr>
      <a:lvl3pPr marL="896112" indent="-246888" algn="l" defTabSz="609570" rtl="0" eaLnBrk="1" latinLnBrk="0" hangingPunct="1">
        <a:lnSpc>
          <a:spcPct val="90000"/>
        </a:lnSpc>
        <a:spcBef>
          <a:spcPts val="667"/>
        </a:spcBef>
        <a:spcAft>
          <a:spcPts val="0"/>
        </a:spcAft>
        <a:buClr>
          <a:schemeClr val="bg2"/>
        </a:buClr>
        <a:buSzPct val="78000"/>
        <a:buFontTx/>
        <a:buBlip>
          <a:blip r:embed="rId10"/>
        </a:buBlip>
        <a:defRPr sz="2500" kern="0" baseline="0">
          <a:solidFill>
            <a:srgbClr val="000000"/>
          </a:solidFill>
          <a:latin typeface="+mn-lt"/>
          <a:ea typeface="+mn-ea"/>
          <a:cs typeface="Calibri Light"/>
        </a:defRPr>
      </a:lvl3pPr>
      <a:lvl4pPr marL="1188720" indent="-228600" algn="l" defTabSz="609570" rtl="0" eaLnBrk="1" latinLnBrk="0" hangingPunct="1">
        <a:lnSpc>
          <a:spcPct val="90000"/>
        </a:lnSpc>
        <a:spcBef>
          <a:spcPts val="533"/>
        </a:spcBef>
        <a:spcAft>
          <a:spcPts val="0"/>
        </a:spcAft>
        <a:buClr>
          <a:schemeClr val="accent2"/>
        </a:buClr>
        <a:buSzPct val="100000"/>
        <a:buFont typeface="Arial" panose="020B0604020202020204" pitchFamily="34" charset="0"/>
        <a:buChar char="•"/>
        <a:defRPr sz="2300" kern="0">
          <a:solidFill>
            <a:srgbClr val="000000"/>
          </a:solidFill>
          <a:latin typeface="+mn-lt"/>
          <a:ea typeface="+mn-ea"/>
          <a:cs typeface="Calibri Light"/>
        </a:defRPr>
      </a:lvl4pPr>
      <a:lvl5pPr marL="1508760" indent="-243829" algn="l" defTabSz="609570" rtl="0" eaLnBrk="1" latinLnBrk="0" hangingPunct="1">
        <a:lnSpc>
          <a:spcPct val="90000"/>
        </a:lnSpc>
        <a:spcBef>
          <a:spcPts val="400"/>
        </a:spcBef>
        <a:spcAft>
          <a:spcPts val="0"/>
        </a:spcAft>
        <a:buClr>
          <a:schemeClr val="accent2"/>
        </a:buClr>
        <a:buSzPct val="100000"/>
        <a:buFont typeface="System Font Regular"/>
        <a:buChar char="–"/>
        <a:defRPr sz="2100" kern="0">
          <a:solidFill>
            <a:srgbClr val="000000"/>
          </a:solidFill>
          <a:latin typeface="+mn-lt"/>
          <a:ea typeface="+mn-ea"/>
          <a:cs typeface="Calibri Light"/>
        </a:defRPr>
      </a:lvl5pPr>
      <a:lvl6pPr marL="3352632" indent="-304784" algn="l" defTabSz="609570" rtl="0" eaLnBrk="1" latinLnBrk="0" hangingPunct="1">
        <a:spcBef>
          <a:spcPct val="20000"/>
        </a:spcBef>
        <a:buFont typeface="Arial"/>
        <a:buChar char="•"/>
        <a:defRPr sz="2667" kern="1200">
          <a:solidFill>
            <a:schemeClr val="tx1"/>
          </a:solidFill>
          <a:latin typeface="+mn-lt"/>
          <a:ea typeface="+mn-ea"/>
          <a:cs typeface="+mn-cs"/>
        </a:defRPr>
      </a:lvl6pPr>
      <a:lvl7pPr marL="3962202" indent="-304784" algn="l" defTabSz="609570" rtl="0" eaLnBrk="1" latinLnBrk="0" hangingPunct="1">
        <a:spcBef>
          <a:spcPct val="20000"/>
        </a:spcBef>
        <a:buFont typeface="Arial"/>
        <a:buChar char="•"/>
        <a:defRPr sz="2667" kern="1200">
          <a:solidFill>
            <a:schemeClr val="tx1"/>
          </a:solidFill>
          <a:latin typeface="+mn-lt"/>
          <a:ea typeface="+mn-ea"/>
          <a:cs typeface="+mn-cs"/>
        </a:defRPr>
      </a:lvl7pPr>
      <a:lvl8pPr marL="4571772" indent="-304784" algn="l" defTabSz="609570" rtl="0" eaLnBrk="1" latinLnBrk="0" hangingPunct="1">
        <a:spcBef>
          <a:spcPct val="20000"/>
        </a:spcBef>
        <a:buFont typeface="Arial"/>
        <a:buChar char="•"/>
        <a:defRPr sz="2667" kern="1200">
          <a:solidFill>
            <a:schemeClr val="tx1"/>
          </a:solidFill>
          <a:latin typeface="+mn-lt"/>
          <a:ea typeface="+mn-ea"/>
          <a:cs typeface="+mn-cs"/>
        </a:defRPr>
      </a:lvl8pPr>
      <a:lvl9pPr marL="5181341" indent="-304784" algn="l" defTabSz="609570" rtl="0" eaLnBrk="1" latinLnBrk="0" hangingPunct="1">
        <a:spcBef>
          <a:spcPct val="20000"/>
        </a:spcBef>
        <a:buFont typeface="Arial"/>
        <a:buChar char="•"/>
        <a:defRPr sz="2667" kern="1200">
          <a:solidFill>
            <a:schemeClr val="tx1"/>
          </a:solidFill>
          <a:latin typeface="+mn-lt"/>
          <a:ea typeface="+mn-ea"/>
          <a:cs typeface="+mn-cs"/>
        </a:defRPr>
      </a:lvl9pPr>
    </p:bodyStyle>
    <p:otherStyle>
      <a:defPPr>
        <a:defRPr lang="en-US"/>
      </a:defPPr>
      <a:lvl1pPr marL="0" algn="l" defTabSz="609570" rtl="0" eaLnBrk="1" latinLnBrk="0" hangingPunct="1">
        <a:defRPr sz="2400" kern="1200">
          <a:solidFill>
            <a:schemeClr val="tx1"/>
          </a:solidFill>
          <a:latin typeface="+mn-lt"/>
          <a:ea typeface="+mn-ea"/>
          <a:cs typeface="+mn-cs"/>
        </a:defRPr>
      </a:lvl1pPr>
      <a:lvl2pPr marL="609570" algn="l" defTabSz="609570" rtl="0" eaLnBrk="1" latinLnBrk="0" hangingPunct="1">
        <a:defRPr sz="2400" kern="1200">
          <a:solidFill>
            <a:schemeClr val="tx1"/>
          </a:solidFill>
          <a:latin typeface="+mn-lt"/>
          <a:ea typeface="+mn-ea"/>
          <a:cs typeface="+mn-cs"/>
        </a:defRPr>
      </a:lvl2pPr>
      <a:lvl3pPr marL="1219140" algn="l" defTabSz="609570" rtl="0" eaLnBrk="1" latinLnBrk="0" hangingPunct="1">
        <a:defRPr sz="2400" kern="1200">
          <a:solidFill>
            <a:schemeClr val="tx1"/>
          </a:solidFill>
          <a:latin typeface="+mn-lt"/>
          <a:ea typeface="+mn-ea"/>
          <a:cs typeface="+mn-cs"/>
        </a:defRPr>
      </a:lvl3pPr>
      <a:lvl4pPr marL="1828709" algn="l" defTabSz="609570" rtl="0" eaLnBrk="1" latinLnBrk="0" hangingPunct="1">
        <a:defRPr sz="2400" kern="1200">
          <a:solidFill>
            <a:schemeClr val="tx1"/>
          </a:solidFill>
          <a:latin typeface="+mn-lt"/>
          <a:ea typeface="+mn-ea"/>
          <a:cs typeface="+mn-cs"/>
        </a:defRPr>
      </a:lvl4pPr>
      <a:lvl5pPr marL="2438278" algn="l" defTabSz="609570" rtl="0" eaLnBrk="1" latinLnBrk="0" hangingPunct="1">
        <a:defRPr sz="2400" kern="1200">
          <a:solidFill>
            <a:schemeClr val="tx1"/>
          </a:solidFill>
          <a:latin typeface="+mn-lt"/>
          <a:ea typeface="+mn-ea"/>
          <a:cs typeface="+mn-cs"/>
        </a:defRPr>
      </a:lvl5pPr>
      <a:lvl6pPr marL="3047848" algn="l" defTabSz="609570" rtl="0" eaLnBrk="1" latinLnBrk="0" hangingPunct="1">
        <a:defRPr sz="2400" kern="1200">
          <a:solidFill>
            <a:schemeClr val="tx1"/>
          </a:solidFill>
          <a:latin typeface="+mn-lt"/>
          <a:ea typeface="+mn-ea"/>
          <a:cs typeface="+mn-cs"/>
        </a:defRPr>
      </a:lvl6pPr>
      <a:lvl7pPr marL="3657418" algn="l" defTabSz="609570" rtl="0" eaLnBrk="1" latinLnBrk="0" hangingPunct="1">
        <a:defRPr sz="2400" kern="1200">
          <a:solidFill>
            <a:schemeClr val="tx1"/>
          </a:solidFill>
          <a:latin typeface="+mn-lt"/>
          <a:ea typeface="+mn-ea"/>
          <a:cs typeface="+mn-cs"/>
        </a:defRPr>
      </a:lvl7pPr>
      <a:lvl8pPr marL="4266987" algn="l" defTabSz="609570" rtl="0" eaLnBrk="1" latinLnBrk="0" hangingPunct="1">
        <a:defRPr sz="2400" kern="1200">
          <a:solidFill>
            <a:schemeClr val="tx1"/>
          </a:solidFill>
          <a:latin typeface="+mn-lt"/>
          <a:ea typeface="+mn-ea"/>
          <a:cs typeface="+mn-cs"/>
        </a:defRPr>
      </a:lvl8pPr>
      <a:lvl9pPr marL="4876557" algn="l" defTabSz="60957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569AB7E-9964-F747-88E4-C06A2045F58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239D120-7FCF-8B43-B4CE-911DD54BA10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8FBDFE8-C41B-F844-A4B6-8C1814F5E52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BB2EC92-49F7-B144-92EC-DB3C68DBA664}" type="datetimeFigureOut">
              <a:rPr lang="en-US" smtClean="0"/>
              <a:t>3/2/21</a:t>
            </a:fld>
            <a:endParaRPr lang="en-US"/>
          </a:p>
        </p:txBody>
      </p:sp>
      <p:sp>
        <p:nvSpPr>
          <p:cNvPr id="5" name="Footer Placeholder 4">
            <a:extLst>
              <a:ext uri="{FF2B5EF4-FFF2-40B4-BE49-F238E27FC236}">
                <a16:creationId xmlns:a16="http://schemas.microsoft.com/office/drawing/2014/main" id="{C2F124C4-53B7-FB43-AC7F-747E87F5BD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65BBB99-83EE-6342-81BB-BD58C4FFBCB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D14997-09EA-B14E-BC4D-403CE61970BC}" type="slidenum">
              <a:rPr lang="en-US" smtClean="0"/>
              <a:t>‹#›</a:t>
            </a:fld>
            <a:endParaRPr lang="en-US"/>
          </a:p>
        </p:txBody>
      </p:sp>
    </p:spTree>
    <p:extLst>
      <p:ext uri="{BB962C8B-B14F-4D97-AF65-F5344CB8AC3E}">
        <p14:creationId xmlns:p14="http://schemas.microsoft.com/office/powerpoint/2010/main" val="3449601630"/>
      </p:ext>
    </p:extLst>
  </p:cSld>
  <p:clrMap bg1="lt1" tx1="dk1" bg2="lt2" tx2="dk2" accent1="accent1" accent2="accent2" accent3="accent3" accent4="accent4" accent5="accent5" accent6="accent6" hlink="hlink" folHlink="fol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14.jpeg"/><Relationship Id="rId5" Type="http://schemas.openxmlformats.org/officeDocument/2006/relationships/hyperlink" Target="https://www.cisecurity.org/" TargetMode="External"/><Relationship Id="rId4" Type="http://schemas.openxmlformats.org/officeDocument/2006/relationships/hyperlink" Target="https://pixabay.com/"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hyperlink" Target="https://pixabay.com/" TargetMode="Externa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hyperlink" Target="https://github.com/cloudmarker/cloudmarker"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hyperlink" Target="https://selfkey.org/data-breaches-in-2019/"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hyperlink" Target="https://pixabay.com/"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099CF28-4A3F-504F-ADAE-174B44FA053B}"/>
              </a:ext>
            </a:extLst>
          </p:cNvPr>
          <p:cNvSpPr>
            <a:spLocks noGrp="1"/>
          </p:cNvSpPr>
          <p:nvPr>
            <p:ph type="ctrTitle"/>
          </p:nvPr>
        </p:nvSpPr>
        <p:spPr/>
        <p:txBody>
          <a:bodyPr>
            <a:normAutofit fontScale="90000"/>
          </a:bodyPr>
          <a:lstStyle/>
          <a:p>
            <a:r>
              <a:rPr lang="en-IN" dirty="0"/>
              <a:t>Multi-Cloud Security Monitoring and CIS Benchmarks Evaluation at Scale</a:t>
            </a:r>
            <a:br>
              <a:rPr lang="en-IN" dirty="0"/>
            </a:br>
            <a:endParaRPr lang="en-US" dirty="0"/>
          </a:p>
        </p:txBody>
      </p:sp>
      <p:sp>
        <p:nvSpPr>
          <p:cNvPr id="4" name="Text Placeholder 3">
            <a:extLst>
              <a:ext uri="{FF2B5EF4-FFF2-40B4-BE49-F238E27FC236}">
                <a16:creationId xmlns:a16="http://schemas.microsoft.com/office/drawing/2014/main" id="{D9DB8BAC-1831-0742-BB14-351F3216EF2B}"/>
              </a:ext>
            </a:extLst>
          </p:cNvPr>
          <p:cNvSpPr>
            <a:spLocks noGrp="1"/>
          </p:cNvSpPr>
          <p:nvPr>
            <p:ph type="body" sz="quarter" idx="10"/>
          </p:nvPr>
        </p:nvSpPr>
        <p:spPr/>
        <p:txBody>
          <a:bodyPr/>
          <a:lstStyle/>
          <a:p>
            <a:r>
              <a:rPr lang="en-IN" dirty="0"/>
              <a:t>CSV-M17</a:t>
            </a:r>
          </a:p>
          <a:p>
            <a:endParaRPr lang="en-US" dirty="0"/>
          </a:p>
        </p:txBody>
      </p:sp>
      <p:sp>
        <p:nvSpPr>
          <p:cNvPr id="5" name="Text Placeholder 4">
            <a:extLst>
              <a:ext uri="{FF2B5EF4-FFF2-40B4-BE49-F238E27FC236}">
                <a16:creationId xmlns:a16="http://schemas.microsoft.com/office/drawing/2014/main" id="{2AEFB3A0-1B44-8C41-B87F-1E0D39B5A386}"/>
              </a:ext>
            </a:extLst>
          </p:cNvPr>
          <p:cNvSpPr>
            <a:spLocks noGrp="1"/>
          </p:cNvSpPr>
          <p:nvPr>
            <p:ph type="body" sz="quarter" idx="11"/>
          </p:nvPr>
        </p:nvSpPr>
        <p:spPr/>
        <p:txBody>
          <a:bodyPr/>
          <a:lstStyle/>
          <a:p>
            <a:r>
              <a:rPr lang="en-US" dirty="0" err="1"/>
              <a:t>Prasoon</a:t>
            </a:r>
            <a:r>
              <a:rPr lang="en-US" dirty="0"/>
              <a:t> Dwivedi</a:t>
            </a:r>
          </a:p>
        </p:txBody>
      </p:sp>
      <p:sp>
        <p:nvSpPr>
          <p:cNvPr id="6" name="Text Placeholder 5">
            <a:extLst>
              <a:ext uri="{FF2B5EF4-FFF2-40B4-BE49-F238E27FC236}">
                <a16:creationId xmlns:a16="http://schemas.microsoft.com/office/drawing/2014/main" id="{20E14AC1-3DDD-854B-A5E0-F9E268077444}"/>
              </a:ext>
            </a:extLst>
          </p:cNvPr>
          <p:cNvSpPr>
            <a:spLocks noGrp="1"/>
          </p:cNvSpPr>
          <p:nvPr>
            <p:ph type="body" sz="quarter" idx="13"/>
          </p:nvPr>
        </p:nvSpPr>
        <p:spPr/>
        <p:txBody>
          <a:bodyPr/>
          <a:lstStyle/>
          <a:p>
            <a:r>
              <a:rPr lang="en-US" dirty="0"/>
              <a:t>@</a:t>
            </a:r>
            <a:r>
              <a:rPr lang="en-US" dirty="0" err="1"/>
              <a:t>mitprasoon</a:t>
            </a:r>
            <a:endParaRPr lang="en-US" dirty="0"/>
          </a:p>
        </p:txBody>
      </p:sp>
      <p:sp>
        <p:nvSpPr>
          <p:cNvPr id="7" name="Text Placeholder 6">
            <a:extLst>
              <a:ext uri="{FF2B5EF4-FFF2-40B4-BE49-F238E27FC236}">
                <a16:creationId xmlns:a16="http://schemas.microsoft.com/office/drawing/2014/main" id="{DD734E51-7067-1B41-8A00-9772E00EADE3}"/>
              </a:ext>
            </a:extLst>
          </p:cNvPr>
          <p:cNvSpPr>
            <a:spLocks noGrp="1"/>
          </p:cNvSpPr>
          <p:nvPr>
            <p:ph type="body" sz="quarter" idx="14"/>
          </p:nvPr>
        </p:nvSpPr>
        <p:spPr/>
        <p:txBody>
          <a:bodyPr/>
          <a:lstStyle/>
          <a:p>
            <a:r>
              <a:rPr lang="en-US" dirty="0" err="1"/>
              <a:t>Susam</a:t>
            </a:r>
            <a:r>
              <a:rPr lang="en-US" dirty="0"/>
              <a:t> Pal</a:t>
            </a:r>
          </a:p>
        </p:txBody>
      </p:sp>
      <p:sp>
        <p:nvSpPr>
          <p:cNvPr id="8" name="Text Placeholder 7">
            <a:extLst>
              <a:ext uri="{FF2B5EF4-FFF2-40B4-BE49-F238E27FC236}">
                <a16:creationId xmlns:a16="http://schemas.microsoft.com/office/drawing/2014/main" id="{49C4FF19-55F8-AF40-BCAE-8719F9BB697C}"/>
              </a:ext>
            </a:extLst>
          </p:cNvPr>
          <p:cNvSpPr>
            <a:spLocks noGrp="1"/>
          </p:cNvSpPr>
          <p:nvPr>
            <p:ph type="body" sz="quarter" idx="15"/>
          </p:nvPr>
        </p:nvSpPr>
        <p:spPr/>
        <p:txBody>
          <a:bodyPr/>
          <a:lstStyle/>
          <a:p>
            <a:r>
              <a:rPr lang="en-US" dirty="0"/>
              <a:t>@</a:t>
            </a:r>
            <a:r>
              <a:rPr lang="en-US" dirty="0" err="1"/>
              <a:t>susam</a:t>
            </a:r>
            <a:endParaRPr lang="en-US" dirty="0"/>
          </a:p>
        </p:txBody>
      </p:sp>
    </p:spTree>
    <p:extLst>
      <p:ext uri="{BB962C8B-B14F-4D97-AF65-F5344CB8AC3E}">
        <p14:creationId xmlns:p14="http://schemas.microsoft.com/office/powerpoint/2010/main" val="2909505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Key Features</a:t>
            </a:r>
          </a:p>
        </p:txBody>
      </p:sp>
      <p:sp>
        <p:nvSpPr>
          <p:cNvPr id="3" name="Slide Number Placeholder 2"/>
          <p:cNvSpPr>
            <a:spLocks noGrp="1"/>
          </p:cNvSpPr>
          <p:nvPr>
            <p:ph type="sldNum" sz="quarter" idx="12"/>
          </p:nvPr>
        </p:nvSpPr>
        <p:spPr/>
        <p:txBody>
          <a:bodyPr/>
          <a:lstStyle/>
          <a:p>
            <a:fld id="{F56C8676-1494-424A-9EE1-69F4EB666BA8}" type="slidenum">
              <a:rPr lang="en-US" smtClean="0"/>
              <a:t>10</a:t>
            </a:fld>
            <a:endParaRPr lang="en-US" dirty="0"/>
          </a:p>
        </p:txBody>
      </p:sp>
      <p:sp>
        <p:nvSpPr>
          <p:cNvPr id="6" name="Content Placeholder 5"/>
          <p:cNvSpPr>
            <a:spLocks noGrp="1"/>
          </p:cNvSpPr>
          <p:nvPr>
            <p:ph idx="4294967295"/>
          </p:nvPr>
        </p:nvSpPr>
        <p:spPr/>
        <p:txBody>
          <a:bodyPr/>
          <a:lstStyle/>
          <a:p>
            <a:r>
              <a:rPr lang="en-US" dirty="0"/>
              <a:t>Cloud Agnostic</a:t>
            </a:r>
          </a:p>
          <a:p>
            <a:r>
              <a:rPr lang="en-US" dirty="0"/>
              <a:t>Extensible</a:t>
            </a:r>
          </a:p>
          <a:p>
            <a:r>
              <a:rPr lang="en-US" dirty="0"/>
              <a:t>Agentless</a:t>
            </a:r>
          </a:p>
          <a:p>
            <a:r>
              <a:rPr lang="en-US" dirty="0"/>
              <a:t>Fast</a:t>
            </a:r>
          </a:p>
          <a:p>
            <a:r>
              <a:rPr lang="en-US" dirty="0"/>
              <a:t>Multiple Report Formats</a:t>
            </a:r>
          </a:p>
          <a:p>
            <a:r>
              <a:rPr lang="en-US" dirty="0"/>
              <a:t>CIS Benchmarks</a:t>
            </a:r>
          </a:p>
        </p:txBody>
      </p:sp>
    </p:spTree>
    <p:extLst>
      <p:ext uri="{BB962C8B-B14F-4D97-AF65-F5344CB8AC3E}">
        <p14:creationId xmlns:p14="http://schemas.microsoft.com/office/powerpoint/2010/main" val="677330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 calcmode="lin" valueType="num">
                                      <p:cBhvr additive="base">
                                        <p:cTn id="13" dur="500" fill="hold"/>
                                        <p:tgtEl>
                                          <p:spTgt spid="6">
                                            <p:txEl>
                                              <p:pRg st="1" end="1"/>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6">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 calcmode="lin" valueType="num">
                                      <p:cBhvr additive="base">
                                        <p:cTn id="19" dur="500" fill="hold"/>
                                        <p:tgtEl>
                                          <p:spTgt spid="6">
                                            <p:txEl>
                                              <p:pRg st="2" end="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6">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6">
                                            <p:txEl>
                                              <p:pRg st="3" end="3"/>
                                            </p:txEl>
                                          </p:spTgt>
                                        </p:tgtEl>
                                        <p:attrNameLst>
                                          <p:attrName>style.visibility</p:attrName>
                                        </p:attrNameLst>
                                      </p:cBhvr>
                                      <p:to>
                                        <p:strVal val="visible"/>
                                      </p:to>
                                    </p:set>
                                    <p:anim calcmode="lin" valueType="num">
                                      <p:cBhvr additive="base">
                                        <p:cTn id="25" dur="500" fill="hold"/>
                                        <p:tgtEl>
                                          <p:spTgt spid="6">
                                            <p:txEl>
                                              <p:pRg st="3" end="3"/>
                                            </p:txEl>
                                          </p:spTgt>
                                        </p:tgtEl>
                                        <p:attrNameLst>
                                          <p:attrName>ppt_x</p:attrName>
                                        </p:attrNameLst>
                                      </p:cBhvr>
                                      <p:tavLst>
                                        <p:tav tm="0">
                                          <p:val>
                                            <p:strVal val="1+#ppt_w/2"/>
                                          </p:val>
                                        </p:tav>
                                        <p:tav tm="100000">
                                          <p:val>
                                            <p:strVal val="#ppt_x"/>
                                          </p:val>
                                        </p:tav>
                                      </p:tavLst>
                                    </p:anim>
                                    <p:anim calcmode="lin" valueType="num">
                                      <p:cBhvr additive="base">
                                        <p:cTn id="26" dur="500" fill="hold"/>
                                        <p:tgtEl>
                                          <p:spTgt spid="6">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grpId="0" nodeType="clickEffect">
                                  <p:stCondLst>
                                    <p:cond delay="0"/>
                                  </p:stCondLst>
                                  <p:childTnLst>
                                    <p:set>
                                      <p:cBhvr>
                                        <p:cTn id="30" dur="1" fill="hold">
                                          <p:stCondLst>
                                            <p:cond delay="0"/>
                                          </p:stCondLst>
                                        </p:cTn>
                                        <p:tgtEl>
                                          <p:spTgt spid="6">
                                            <p:txEl>
                                              <p:pRg st="4" end="4"/>
                                            </p:txEl>
                                          </p:spTgt>
                                        </p:tgtEl>
                                        <p:attrNameLst>
                                          <p:attrName>style.visibility</p:attrName>
                                        </p:attrNameLst>
                                      </p:cBhvr>
                                      <p:to>
                                        <p:strVal val="visible"/>
                                      </p:to>
                                    </p:set>
                                    <p:anim calcmode="lin" valueType="num">
                                      <p:cBhvr additive="base">
                                        <p:cTn id="31" dur="500" fill="hold"/>
                                        <p:tgtEl>
                                          <p:spTgt spid="6">
                                            <p:txEl>
                                              <p:pRg st="4" end="4"/>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6">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2" fill="hold" grpId="0" nodeType="clickEffect">
                                  <p:stCondLst>
                                    <p:cond delay="0"/>
                                  </p:stCondLst>
                                  <p:childTnLst>
                                    <p:set>
                                      <p:cBhvr>
                                        <p:cTn id="36" dur="1" fill="hold">
                                          <p:stCondLst>
                                            <p:cond delay="0"/>
                                          </p:stCondLst>
                                        </p:cTn>
                                        <p:tgtEl>
                                          <p:spTgt spid="6">
                                            <p:txEl>
                                              <p:pRg st="5" end="5"/>
                                            </p:txEl>
                                          </p:spTgt>
                                        </p:tgtEl>
                                        <p:attrNameLst>
                                          <p:attrName>style.visibility</p:attrName>
                                        </p:attrNameLst>
                                      </p:cBhvr>
                                      <p:to>
                                        <p:strVal val="visible"/>
                                      </p:to>
                                    </p:set>
                                    <p:anim calcmode="lin" valueType="num">
                                      <p:cBhvr additive="base">
                                        <p:cTn id="37" dur="500" fill="hold"/>
                                        <p:tgtEl>
                                          <p:spTgt spid="6">
                                            <p:txEl>
                                              <p:pRg st="5" end="5"/>
                                            </p:txEl>
                                          </p:spTgt>
                                        </p:tgtEl>
                                        <p:attrNameLst>
                                          <p:attrName>ppt_x</p:attrName>
                                        </p:attrNameLst>
                                      </p:cBhvr>
                                      <p:tavLst>
                                        <p:tav tm="0">
                                          <p:val>
                                            <p:strVal val="1+#ppt_w/2"/>
                                          </p:val>
                                        </p:tav>
                                        <p:tav tm="100000">
                                          <p:val>
                                            <p:strVal val="#ppt_x"/>
                                          </p:val>
                                        </p:tav>
                                      </p:tavLst>
                                    </p:anim>
                                    <p:anim calcmode="lin" valueType="num">
                                      <p:cBhvr additive="base">
                                        <p:cTn id="38" dur="500" fill="hold"/>
                                        <p:tgtEl>
                                          <p:spTgt spid="6">
                                            <p:txEl>
                                              <p:pRg st="5" end="5"/>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28952" y="105175"/>
            <a:ext cx="10692193" cy="1131101"/>
          </a:xfrm>
        </p:spPr>
        <p:txBody>
          <a:bodyPr anchor="ctr">
            <a:normAutofit/>
          </a:bodyPr>
          <a:lstStyle/>
          <a:p>
            <a:r>
              <a:rPr lang="en-US" dirty="0"/>
              <a:t>How the data looks like?</a:t>
            </a:r>
          </a:p>
        </p:txBody>
      </p:sp>
      <p:sp>
        <p:nvSpPr>
          <p:cNvPr id="3" name="Slide Number Placeholder 2"/>
          <p:cNvSpPr>
            <a:spLocks noGrp="1"/>
          </p:cNvSpPr>
          <p:nvPr>
            <p:ph type="sldNum" sz="quarter" idx="12"/>
          </p:nvPr>
        </p:nvSpPr>
        <p:spPr>
          <a:xfrm>
            <a:off x="5362210" y="6359176"/>
            <a:ext cx="1401804" cy="365125"/>
          </a:xfrm>
        </p:spPr>
        <p:txBody>
          <a:bodyPr anchor="ctr">
            <a:normAutofit/>
          </a:bodyPr>
          <a:lstStyle/>
          <a:p>
            <a:pPr>
              <a:spcAft>
                <a:spcPts val="600"/>
              </a:spcAft>
            </a:pPr>
            <a:fld id="{F56C8676-1494-424A-9EE1-69F4EB666BA8}" type="slidenum">
              <a:rPr lang="en-US" smtClean="0"/>
              <a:pPr>
                <a:spcAft>
                  <a:spcPts val="600"/>
                </a:spcAft>
              </a:pPr>
              <a:t>11</a:t>
            </a:fld>
            <a:endParaRPr lang="en-US"/>
          </a:p>
        </p:txBody>
      </p:sp>
      <p:pic>
        <p:nvPicPr>
          <p:cNvPr id="4" name="Picture 3">
            <a:extLst>
              <a:ext uri="{FF2B5EF4-FFF2-40B4-BE49-F238E27FC236}">
                <a16:creationId xmlns:a16="http://schemas.microsoft.com/office/drawing/2014/main" id="{8A42A4C0-F47E-3449-9F3C-A3F3999C36E1}"/>
              </a:ext>
            </a:extLst>
          </p:cNvPr>
          <p:cNvPicPr>
            <a:picLocks noChangeAspect="1"/>
          </p:cNvPicPr>
          <p:nvPr/>
        </p:nvPicPr>
        <p:blipFill>
          <a:blip r:embed="rId3"/>
          <a:stretch>
            <a:fillRect/>
          </a:stretch>
        </p:blipFill>
        <p:spPr>
          <a:xfrm>
            <a:off x="631744" y="2178756"/>
            <a:ext cx="5870656" cy="3310037"/>
          </a:xfrm>
          <a:prstGeom prst="rect">
            <a:avLst/>
          </a:prstGeom>
          <a:noFill/>
        </p:spPr>
      </p:pic>
      <p:sp>
        <p:nvSpPr>
          <p:cNvPr id="13" name="Google Shape;285;p19">
            <a:extLst>
              <a:ext uri="{FF2B5EF4-FFF2-40B4-BE49-F238E27FC236}">
                <a16:creationId xmlns:a16="http://schemas.microsoft.com/office/drawing/2014/main" id="{D79F56F5-44E0-9943-9B43-D4C83CE95990}"/>
              </a:ext>
            </a:extLst>
          </p:cNvPr>
          <p:cNvSpPr txBox="1">
            <a:spLocks/>
          </p:cNvSpPr>
          <p:nvPr/>
        </p:nvSpPr>
        <p:spPr>
          <a:xfrm>
            <a:off x="7722006" y="1847140"/>
            <a:ext cx="4221637" cy="27099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 sz="1600" b="1" dirty="0"/>
              <a:t>Record JSON</a:t>
            </a:r>
          </a:p>
          <a:p>
            <a:pPr>
              <a:spcBef>
                <a:spcPts val="600"/>
              </a:spcBef>
            </a:pPr>
            <a:r>
              <a:rPr lang="en" sz="2000" b="1" dirty="0"/>
              <a:t>{</a:t>
            </a:r>
          </a:p>
          <a:p>
            <a:pPr lvl="1">
              <a:spcBef>
                <a:spcPts val="600"/>
              </a:spcBef>
            </a:pPr>
            <a:r>
              <a:rPr lang="en-US" sz="2000" b="1" dirty="0"/>
              <a:t>        “r</a:t>
            </a:r>
            <a:r>
              <a:rPr lang="en" sz="2000" b="1" dirty="0"/>
              <a:t>aw”: {…},</a:t>
            </a:r>
          </a:p>
          <a:p>
            <a:pPr lvl="1">
              <a:spcBef>
                <a:spcPts val="600"/>
              </a:spcBef>
            </a:pPr>
            <a:r>
              <a:rPr lang="en" sz="2000" b="1" dirty="0"/>
              <a:t>        “</a:t>
            </a:r>
            <a:r>
              <a:rPr lang="en" sz="2000" b="1" dirty="0" err="1"/>
              <a:t>ext</a:t>
            </a:r>
            <a:r>
              <a:rPr lang="en" sz="2000" b="1" dirty="0"/>
              <a:t>”: {…},</a:t>
            </a:r>
          </a:p>
          <a:p>
            <a:pPr lvl="1">
              <a:spcBef>
                <a:spcPts val="600"/>
              </a:spcBef>
            </a:pPr>
            <a:r>
              <a:rPr lang="en" sz="2000" b="1" dirty="0"/>
              <a:t>        “com”: {…}</a:t>
            </a:r>
          </a:p>
          <a:p>
            <a:pPr>
              <a:spcBef>
                <a:spcPts val="600"/>
              </a:spcBef>
            </a:pPr>
            <a:r>
              <a:rPr lang="en" sz="2000" b="1" dirty="0"/>
              <a:t>}</a:t>
            </a:r>
          </a:p>
        </p:txBody>
      </p:sp>
    </p:spTree>
    <p:extLst>
      <p:ext uri="{BB962C8B-B14F-4D97-AF65-F5344CB8AC3E}">
        <p14:creationId xmlns:p14="http://schemas.microsoft.com/office/powerpoint/2010/main" val="21273771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a:xfrm>
            <a:off x="5362210" y="6359176"/>
            <a:ext cx="1401804" cy="365125"/>
          </a:xfrm>
        </p:spPr>
        <p:txBody>
          <a:bodyPr anchor="ctr">
            <a:normAutofit/>
          </a:bodyPr>
          <a:lstStyle/>
          <a:p>
            <a:pPr>
              <a:spcAft>
                <a:spcPts val="600"/>
              </a:spcAft>
            </a:pPr>
            <a:fld id="{F56C8676-1494-424A-9EE1-69F4EB666BA8}" type="slidenum">
              <a:rPr lang="en-US" smtClean="0"/>
              <a:pPr>
                <a:spcAft>
                  <a:spcPts val="600"/>
                </a:spcAft>
              </a:pPr>
              <a:t>12</a:t>
            </a:fld>
            <a:endParaRPr lang="en-US"/>
          </a:p>
        </p:txBody>
      </p:sp>
      <p:sp>
        <p:nvSpPr>
          <p:cNvPr id="11" name="Text Placeholder 3">
            <a:extLst>
              <a:ext uri="{FF2B5EF4-FFF2-40B4-BE49-F238E27FC236}">
                <a16:creationId xmlns:a16="http://schemas.microsoft.com/office/drawing/2014/main" id="{A9B99472-A242-471B-98B8-062F3F60DDBF}"/>
              </a:ext>
            </a:extLst>
          </p:cNvPr>
          <p:cNvSpPr>
            <a:spLocks noGrp="1"/>
          </p:cNvSpPr>
          <p:nvPr>
            <p:ph type="body" idx="1"/>
          </p:nvPr>
        </p:nvSpPr>
        <p:spPr>
          <a:xfrm>
            <a:off x="631744" y="1357201"/>
            <a:ext cx="5386917" cy="639763"/>
          </a:xfrm>
        </p:spPr>
        <p:txBody>
          <a:bodyPr/>
          <a:lstStyle/>
          <a:p>
            <a:r>
              <a:rPr lang="en-US" dirty="0"/>
              <a:t>What is this?</a:t>
            </a:r>
          </a:p>
        </p:txBody>
      </p:sp>
      <p:sp>
        <p:nvSpPr>
          <p:cNvPr id="6" name="Content Placeholder 5"/>
          <p:cNvSpPr>
            <a:spLocks noGrp="1"/>
          </p:cNvSpPr>
          <p:nvPr>
            <p:ph sz="half" idx="2"/>
          </p:nvPr>
        </p:nvSpPr>
        <p:spPr>
          <a:xfrm>
            <a:off x="631744" y="2094066"/>
            <a:ext cx="5386917" cy="3961324"/>
          </a:xfrm>
        </p:spPr>
        <p:txBody>
          <a:bodyPr>
            <a:normAutofit/>
          </a:bodyPr>
          <a:lstStyle/>
          <a:p>
            <a:pPr marL="0" lvl="0" indent="0">
              <a:spcBef>
                <a:spcPts val="1000"/>
              </a:spcBef>
              <a:spcAft>
                <a:spcPts val="1000"/>
              </a:spcAft>
              <a:buNone/>
            </a:pPr>
            <a:r>
              <a:rPr lang="en-IN" dirty="0"/>
              <a:t>It contains the data pulled by the cloud plugin in its original format.</a:t>
            </a:r>
          </a:p>
        </p:txBody>
      </p:sp>
      <p:sp>
        <p:nvSpPr>
          <p:cNvPr id="8" name="Google Shape;285;p19">
            <a:extLst>
              <a:ext uri="{FF2B5EF4-FFF2-40B4-BE49-F238E27FC236}">
                <a16:creationId xmlns:a16="http://schemas.microsoft.com/office/drawing/2014/main" id="{6E894E63-C5CA-8044-A657-43CD31A7DD0C}"/>
              </a:ext>
            </a:extLst>
          </p:cNvPr>
          <p:cNvSpPr txBox="1">
            <a:spLocks/>
          </p:cNvSpPr>
          <p:nvPr/>
        </p:nvSpPr>
        <p:spPr>
          <a:xfrm>
            <a:off x="6764014" y="1468170"/>
            <a:ext cx="5612652" cy="2709900"/>
          </a:xfrm>
          <a:prstGeom prst="rect">
            <a:avLst/>
          </a:prstGeom>
        </p:spPr>
        <p:txBody>
          <a:bodyPr spcFirstLastPara="1" vert="horz" wrap="square" lIns="91425" tIns="91425" rIns="91425" bIns="91425" rtlCol="0" anchor="t" anchorCtr="0">
            <a:noAutofit/>
          </a:bodyPr>
          <a:lstStyle>
            <a:lvl1pPr marL="304784" indent="-304784" algn="l" defTabSz="609570" rtl="0" eaLnBrk="1" latinLnBrk="0" hangingPunct="1">
              <a:lnSpc>
                <a:spcPct val="95000"/>
              </a:lnSpc>
              <a:spcBef>
                <a:spcPts val="1600"/>
              </a:spcBef>
              <a:spcAft>
                <a:spcPts val="0"/>
              </a:spcAft>
              <a:buClr>
                <a:schemeClr val="accent2"/>
              </a:buClr>
              <a:buSzPct val="75000"/>
              <a:buFontTx/>
              <a:buBlip>
                <a:blip r:embed="rId3"/>
              </a:buBlip>
              <a:defRPr sz="2667" b="0" kern="0">
                <a:solidFill>
                  <a:schemeClr val="tx1"/>
                </a:solidFill>
                <a:latin typeface="+mn-lt"/>
                <a:ea typeface="+mn-ea"/>
                <a:cs typeface="Calibri Light"/>
              </a:defRPr>
            </a:lvl1pPr>
            <a:lvl2pPr marL="609570" indent="-280402" algn="l" defTabSz="609570" rtl="0" eaLnBrk="1" latinLnBrk="0" hangingPunct="1">
              <a:lnSpc>
                <a:spcPct val="95000"/>
              </a:lnSpc>
              <a:spcBef>
                <a:spcPts val="800"/>
              </a:spcBef>
              <a:spcAft>
                <a:spcPts val="0"/>
              </a:spcAft>
              <a:buClr>
                <a:schemeClr val="accent2"/>
              </a:buClr>
              <a:buSzPct val="100000"/>
              <a:buFont typeface="System Font Regular"/>
              <a:buChar char="–"/>
              <a:defRPr sz="2533" kern="0">
                <a:solidFill>
                  <a:schemeClr val="tx1"/>
                </a:solidFill>
                <a:latin typeface="+mn-lt"/>
                <a:ea typeface="+mn-ea"/>
                <a:cs typeface="Calibri Light"/>
              </a:defRPr>
            </a:lvl2pPr>
            <a:lvl3pPr marL="914354" indent="-268211" algn="l" defTabSz="609570" rtl="0" eaLnBrk="1" latinLnBrk="0" hangingPunct="1">
              <a:lnSpc>
                <a:spcPct val="95000"/>
              </a:lnSpc>
              <a:spcBef>
                <a:spcPts val="667"/>
              </a:spcBef>
              <a:spcAft>
                <a:spcPts val="0"/>
              </a:spcAft>
              <a:buClr>
                <a:schemeClr val="bg2"/>
              </a:buClr>
              <a:buSzPct val="78000"/>
              <a:buFontTx/>
              <a:buBlip>
                <a:blip r:embed="rId4"/>
              </a:buBlip>
              <a:defRPr sz="2400" kern="0" baseline="0">
                <a:solidFill>
                  <a:srgbClr val="000000"/>
                </a:solidFill>
                <a:latin typeface="+mn-lt"/>
                <a:ea typeface="+mn-ea"/>
                <a:cs typeface="Calibri Light"/>
              </a:defRPr>
            </a:lvl3pPr>
            <a:lvl4pPr marL="1219140" indent="-256020" algn="l" defTabSz="609570" rtl="0" eaLnBrk="1" latinLnBrk="0" hangingPunct="1">
              <a:lnSpc>
                <a:spcPct val="95000"/>
              </a:lnSpc>
              <a:spcBef>
                <a:spcPts val="533"/>
              </a:spcBef>
              <a:spcAft>
                <a:spcPts val="0"/>
              </a:spcAft>
              <a:buClr>
                <a:schemeClr val="accent2"/>
              </a:buClr>
              <a:buSzPct val="100000"/>
              <a:buFont typeface="Arial" panose="020B0604020202020204" pitchFamily="34" charset="0"/>
              <a:buChar char="•"/>
              <a:defRPr sz="2267" kern="0">
                <a:solidFill>
                  <a:srgbClr val="000000"/>
                </a:solidFill>
                <a:latin typeface="+mn-lt"/>
                <a:ea typeface="+mn-ea"/>
                <a:cs typeface="Calibri Light"/>
              </a:defRPr>
            </a:lvl4pPr>
            <a:lvl5pPr marL="1523925" indent="-243829" algn="l" defTabSz="609570" rtl="0" eaLnBrk="1" latinLnBrk="0" hangingPunct="1">
              <a:lnSpc>
                <a:spcPct val="95000"/>
              </a:lnSpc>
              <a:spcBef>
                <a:spcPts val="400"/>
              </a:spcBef>
              <a:spcAft>
                <a:spcPts val="0"/>
              </a:spcAft>
              <a:buClr>
                <a:schemeClr val="accent2"/>
              </a:buClr>
              <a:buSzPct val="100000"/>
              <a:buFont typeface="System Font Regular"/>
              <a:buChar char="–"/>
              <a:defRPr sz="2133" kern="0">
                <a:solidFill>
                  <a:srgbClr val="000000"/>
                </a:solidFill>
                <a:latin typeface="+mn-lt"/>
                <a:ea typeface="+mn-ea"/>
                <a:cs typeface="Calibri Light"/>
              </a:defRPr>
            </a:lvl5pPr>
            <a:lvl6pPr marL="3352632" indent="-304784" algn="l" defTabSz="609570" rtl="0" eaLnBrk="1" latinLnBrk="0" hangingPunct="1">
              <a:spcBef>
                <a:spcPct val="20000"/>
              </a:spcBef>
              <a:buFont typeface="Arial"/>
              <a:buChar char="•"/>
              <a:defRPr sz="2133" kern="1200">
                <a:solidFill>
                  <a:schemeClr val="tx1"/>
                </a:solidFill>
                <a:latin typeface="+mn-lt"/>
                <a:ea typeface="+mn-ea"/>
                <a:cs typeface="+mn-cs"/>
              </a:defRPr>
            </a:lvl6pPr>
            <a:lvl7pPr marL="3962202" indent="-304784" algn="l" defTabSz="609570" rtl="0" eaLnBrk="1" latinLnBrk="0" hangingPunct="1">
              <a:spcBef>
                <a:spcPct val="20000"/>
              </a:spcBef>
              <a:buFont typeface="Arial"/>
              <a:buChar char="•"/>
              <a:defRPr sz="2133" kern="1200">
                <a:solidFill>
                  <a:schemeClr val="tx1"/>
                </a:solidFill>
                <a:latin typeface="+mn-lt"/>
                <a:ea typeface="+mn-ea"/>
                <a:cs typeface="+mn-cs"/>
              </a:defRPr>
            </a:lvl7pPr>
            <a:lvl8pPr marL="4571772" indent="-304784" algn="l" defTabSz="609570" rtl="0" eaLnBrk="1" latinLnBrk="0" hangingPunct="1">
              <a:spcBef>
                <a:spcPct val="20000"/>
              </a:spcBef>
              <a:buFont typeface="Arial"/>
              <a:buChar char="•"/>
              <a:defRPr sz="2133" kern="1200">
                <a:solidFill>
                  <a:schemeClr val="tx1"/>
                </a:solidFill>
                <a:latin typeface="+mn-lt"/>
                <a:ea typeface="+mn-ea"/>
                <a:cs typeface="+mn-cs"/>
              </a:defRPr>
            </a:lvl8pPr>
            <a:lvl9pPr marL="5181341" indent="-304784" algn="l" defTabSz="609570" rtl="0" eaLnBrk="1" latinLnBrk="0" hangingPunct="1">
              <a:spcBef>
                <a:spcPct val="20000"/>
              </a:spcBef>
              <a:buFont typeface="Arial"/>
              <a:buChar char="•"/>
              <a:defRPr sz="2133" kern="1200">
                <a:solidFill>
                  <a:schemeClr val="tx1"/>
                </a:solidFill>
                <a:latin typeface="+mn-lt"/>
                <a:ea typeface="+mn-ea"/>
                <a:cs typeface="+mn-cs"/>
              </a:defRPr>
            </a:lvl9pPr>
          </a:lstStyle>
          <a:p>
            <a:pPr marL="0" indent="0">
              <a:spcBef>
                <a:spcPts val="600"/>
              </a:spcBef>
              <a:buFontTx/>
              <a:buNone/>
            </a:pPr>
            <a:endParaRPr lang="en" sz="1200" b="1" dirty="0">
              <a:latin typeface="Consolas" panose="020B0609020204030204" pitchFamily="49" charset="0"/>
              <a:cs typeface="Consolas" panose="020B0609020204030204" pitchFamily="49" charset="0"/>
            </a:endParaRPr>
          </a:p>
        </p:txBody>
      </p:sp>
      <p:sp>
        <p:nvSpPr>
          <p:cNvPr id="12" name="Google Shape;285;p19">
            <a:extLst>
              <a:ext uri="{FF2B5EF4-FFF2-40B4-BE49-F238E27FC236}">
                <a16:creationId xmlns:a16="http://schemas.microsoft.com/office/drawing/2014/main" id="{69DE0D8E-AE6C-7148-8E3B-8867EA62B8CC}"/>
              </a:ext>
            </a:extLst>
          </p:cNvPr>
          <p:cNvSpPr txBox="1">
            <a:spLocks/>
          </p:cNvSpPr>
          <p:nvPr/>
        </p:nvSpPr>
        <p:spPr>
          <a:xfrm>
            <a:off x="6456638" y="268923"/>
            <a:ext cx="5612652" cy="2709900"/>
          </a:xfrm>
          <a:prstGeom prst="rect">
            <a:avLst/>
          </a:prstGeom>
        </p:spPr>
        <p:txBody>
          <a:bodyPr spcFirstLastPara="1" vert="horz" wrap="square" lIns="91425" tIns="91425" rIns="91425" bIns="91425" rtlCol="0" anchor="t" anchorCtr="0">
            <a:noAutofit/>
          </a:bodyPr>
          <a:lstStyle>
            <a:lvl1pPr marL="304784" indent="-304784" algn="l" defTabSz="609570" rtl="0" eaLnBrk="1" latinLnBrk="0" hangingPunct="1">
              <a:lnSpc>
                <a:spcPct val="95000"/>
              </a:lnSpc>
              <a:spcBef>
                <a:spcPts val="1600"/>
              </a:spcBef>
              <a:spcAft>
                <a:spcPts val="0"/>
              </a:spcAft>
              <a:buClr>
                <a:schemeClr val="accent2"/>
              </a:buClr>
              <a:buSzPct val="75000"/>
              <a:buFontTx/>
              <a:buBlip>
                <a:blip r:embed="rId3"/>
              </a:buBlip>
              <a:defRPr sz="2667" b="0" kern="0">
                <a:solidFill>
                  <a:schemeClr val="tx1"/>
                </a:solidFill>
                <a:latin typeface="+mn-lt"/>
                <a:ea typeface="+mn-ea"/>
                <a:cs typeface="Calibri Light"/>
              </a:defRPr>
            </a:lvl1pPr>
            <a:lvl2pPr marL="609570" indent="-280402" algn="l" defTabSz="609570" rtl="0" eaLnBrk="1" latinLnBrk="0" hangingPunct="1">
              <a:lnSpc>
                <a:spcPct val="95000"/>
              </a:lnSpc>
              <a:spcBef>
                <a:spcPts val="800"/>
              </a:spcBef>
              <a:spcAft>
                <a:spcPts val="0"/>
              </a:spcAft>
              <a:buClr>
                <a:schemeClr val="accent2"/>
              </a:buClr>
              <a:buSzPct val="100000"/>
              <a:buFont typeface="System Font Regular"/>
              <a:buChar char="–"/>
              <a:defRPr sz="2533" kern="0">
                <a:solidFill>
                  <a:schemeClr val="tx1"/>
                </a:solidFill>
                <a:latin typeface="+mn-lt"/>
                <a:ea typeface="+mn-ea"/>
                <a:cs typeface="Calibri Light"/>
              </a:defRPr>
            </a:lvl2pPr>
            <a:lvl3pPr marL="914354" indent="-268211" algn="l" defTabSz="609570" rtl="0" eaLnBrk="1" latinLnBrk="0" hangingPunct="1">
              <a:lnSpc>
                <a:spcPct val="95000"/>
              </a:lnSpc>
              <a:spcBef>
                <a:spcPts val="667"/>
              </a:spcBef>
              <a:spcAft>
                <a:spcPts val="0"/>
              </a:spcAft>
              <a:buClr>
                <a:schemeClr val="bg2"/>
              </a:buClr>
              <a:buSzPct val="78000"/>
              <a:buFontTx/>
              <a:buBlip>
                <a:blip r:embed="rId4"/>
              </a:buBlip>
              <a:defRPr sz="2400" kern="0" baseline="0">
                <a:solidFill>
                  <a:srgbClr val="000000"/>
                </a:solidFill>
                <a:latin typeface="+mn-lt"/>
                <a:ea typeface="+mn-ea"/>
                <a:cs typeface="Calibri Light"/>
              </a:defRPr>
            </a:lvl3pPr>
            <a:lvl4pPr marL="1219140" indent="-256020" algn="l" defTabSz="609570" rtl="0" eaLnBrk="1" latinLnBrk="0" hangingPunct="1">
              <a:lnSpc>
                <a:spcPct val="95000"/>
              </a:lnSpc>
              <a:spcBef>
                <a:spcPts val="533"/>
              </a:spcBef>
              <a:spcAft>
                <a:spcPts val="0"/>
              </a:spcAft>
              <a:buClr>
                <a:schemeClr val="accent2"/>
              </a:buClr>
              <a:buSzPct val="100000"/>
              <a:buFont typeface="Arial" panose="020B0604020202020204" pitchFamily="34" charset="0"/>
              <a:buChar char="•"/>
              <a:defRPr sz="2267" kern="0">
                <a:solidFill>
                  <a:srgbClr val="000000"/>
                </a:solidFill>
                <a:latin typeface="+mn-lt"/>
                <a:ea typeface="+mn-ea"/>
                <a:cs typeface="Calibri Light"/>
              </a:defRPr>
            </a:lvl4pPr>
            <a:lvl5pPr marL="1523925" indent="-243829" algn="l" defTabSz="609570" rtl="0" eaLnBrk="1" latinLnBrk="0" hangingPunct="1">
              <a:lnSpc>
                <a:spcPct val="95000"/>
              </a:lnSpc>
              <a:spcBef>
                <a:spcPts val="400"/>
              </a:spcBef>
              <a:spcAft>
                <a:spcPts val="0"/>
              </a:spcAft>
              <a:buClr>
                <a:schemeClr val="accent2"/>
              </a:buClr>
              <a:buSzPct val="100000"/>
              <a:buFont typeface="System Font Regular"/>
              <a:buChar char="–"/>
              <a:defRPr sz="2133" kern="0">
                <a:solidFill>
                  <a:srgbClr val="000000"/>
                </a:solidFill>
                <a:latin typeface="+mn-lt"/>
                <a:ea typeface="+mn-ea"/>
                <a:cs typeface="Calibri Light"/>
              </a:defRPr>
            </a:lvl5pPr>
            <a:lvl6pPr marL="3352632" indent="-304784" algn="l" defTabSz="609570" rtl="0" eaLnBrk="1" latinLnBrk="0" hangingPunct="1">
              <a:spcBef>
                <a:spcPct val="20000"/>
              </a:spcBef>
              <a:buFont typeface="Arial"/>
              <a:buChar char="•"/>
              <a:defRPr sz="2133" kern="1200">
                <a:solidFill>
                  <a:schemeClr val="tx1"/>
                </a:solidFill>
                <a:latin typeface="+mn-lt"/>
                <a:ea typeface="+mn-ea"/>
                <a:cs typeface="+mn-cs"/>
              </a:defRPr>
            </a:lvl6pPr>
            <a:lvl7pPr marL="3962202" indent="-304784" algn="l" defTabSz="609570" rtl="0" eaLnBrk="1" latinLnBrk="0" hangingPunct="1">
              <a:spcBef>
                <a:spcPct val="20000"/>
              </a:spcBef>
              <a:buFont typeface="Arial"/>
              <a:buChar char="•"/>
              <a:defRPr sz="2133" kern="1200">
                <a:solidFill>
                  <a:schemeClr val="tx1"/>
                </a:solidFill>
                <a:latin typeface="+mn-lt"/>
                <a:ea typeface="+mn-ea"/>
                <a:cs typeface="+mn-cs"/>
              </a:defRPr>
            </a:lvl7pPr>
            <a:lvl8pPr marL="4571772" indent="-304784" algn="l" defTabSz="609570" rtl="0" eaLnBrk="1" latinLnBrk="0" hangingPunct="1">
              <a:spcBef>
                <a:spcPct val="20000"/>
              </a:spcBef>
              <a:buFont typeface="Arial"/>
              <a:buChar char="•"/>
              <a:defRPr sz="2133" kern="1200">
                <a:solidFill>
                  <a:schemeClr val="tx1"/>
                </a:solidFill>
                <a:latin typeface="+mn-lt"/>
                <a:ea typeface="+mn-ea"/>
                <a:cs typeface="+mn-cs"/>
              </a:defRPr>
            </a:lvl8pPr>
            <a:lvl9pPr marL="5181341" indent="-304784" algn="l" defTabSz="609570" rtl="0" eaLnBrk="1" latinLnBrk="0" hangingPunct="1">
              <a:spcBef>
                <a:spcPct val="20000"/>
              </a:spcBef>
              <a:buFont typeface="Arial"/>
              <a:buChar char="•"/>
              <a:defRPr sz="2133" kern="1200">
                <a:solidFill>
                  <a:schemeClr val="tx1"/>
                </a:solidFill>
                <a:latin typeface="+mn-lt"/>
                <a:ea typeface="+mn-ea"/>
                <a:cs typeface="+mn-cs"/>
              </a:defRPr>
            </a:lvl9pPr>
          </a:lstStyle>
          <a:p>
            <a:pPr marL="0" indent="0">
              <a:spcBef>
                <a:spcPts val="600"/>
              </a:spcBef>
              <a:buFontTx/>
              <a:buNone/>
            </a:pPr>
            <a:r>
              <a:rPr lang="en" sz="2670" b="1" dirty="0">
                <a:cs typeface="Consolas" panose="020B0609020204030204" pitchFamily="49" charset="0"/>
              </a:rPr>
              <a:t>Example</a:t>
            </a:r>
          </a:p>
          <a:p>
            <a:pPr marL="0" indent="0">
              <a:spcBef>
                <a:spcPts val="0"/>
              </a:spcBef>
              <a:buFontTx/>
              <a:buNone/>
            </a:pPr>
            <a:r>
              <a:rPr lang="en-US" sz="1200" dirty="0">
                <a:latin typeface="Consolas" panose="020B0609020204030204" pitchFamily="49" charset="0"/>
                <a:cs typeface="Consolas" panose="020B0609020204030204" pitchFamily="49" charset="0"/>
              </a:rPr>
              <a:t>raw: { </a:t>
            </a:r>
          </a:p>
          <a:p>
            <a:pPr marL="0" indent="0">
              <a:spcBef>
                <a:spcPts val="0"/>
              </a:spcBef>
              <a:buFontTx/>
              <a:buNone/>
            </a:pP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hardware_profile</a:t>
            </a:r>
            <a:r>
              <a:rPr lang="en-US" sz="1200" dirty="0">
                <a:latin typeface="Consolas" panose="020B0609020204030204" pitchFamily="49" charset="0"/>
                <a:cs typeface="Consolas" panose="020B0609020204030204" pitchFamily="49" charset="0"/>
              </a:rPr>
              <a:t>: { ...}</a:t>
            </a:r>
          </a:p>
          <a:p>
            <a:pPr marL="0" indent="0">
              <a:spcBef>
                <a:spcPts val="0"/>
              </a:spcBef>
              <a:buFontTx/>
              <a:buNone/>
            </a:pPr>
            <a:r>
              <a:rPr lang="en-US" sz="1200" dirty="0">
                <a:latin typeface="Consolas" panose="020B0609020204030204" pitchFamily="49" charset="0"/>
                <a:cs typeface="Consolas" panose="020B0609020204030204" pitchFamily="49" charset="0"/>
              </a:rPr>
              <a:t>     id: /subscriptions/17f2cef0-e384-420d-8185-498092d22111/</a:t>
            </a:r>
            <a:r>
              <a:rPr lang="en-US" sz="1200" dirty="0" err="1">
                <a:latin typeface="Consolas" panose="020B0609020204030204" pitchFamily="49" charset="0"/>
                <a:cs typeface="Consolas" panose="020B0609020204030204" pitchFamily="49" charset="0"/>
              </a:rPr>
              <a:t>resourceGroups</a:t>
            </a:r>
            <a:r>
              <a:rPr lang="en-US" sz="1200" dirty="0">
                <a:latin typeface="Consolas" panose="020B0609020204030204" pitchFamily="49" charset="0"/>
                <a:cs typeface="Consolas" panose="020B0609020204030204" pitchFamily="49" charset="0"/>
              </a:rPr>
              <a:t>/ALPHA_TEST/providers/</a:t>
            </a:r>
            <a:r>
              <a:rPr lang="en-US" sz="1200" dirty="0" err="1">
                <a:latin typeface="Consolas" panose="020B0609020204030204" pitchFamily="49" charset="0"/>
                <a:cs typeface="Consolas" panose="020B0609020204030204" pitchFamily="49" charset="0"/>
              </a:rPr>
              <a:t>Microsoft.Compute</a:t>
            </a:r>
            <a:r>
              <a:rPr lang="en-US" sz="1200" dirty="0">
                <a:latin typeface="Consolas" panose="020B0609020204030204" pitchFamily="49" charset="0"/>
                <a:cs typeface="Consolas" panose="020B0609020204030204" pitchFamily="49" charset="0"/>
              </a:rPr>
              <a:t>/</a:t>
            </a:r>
            <a:r>
              <a:rPr lang="en-US" sz="1200" dirty="0" err="1">
                <a:latin typeface="Consolas" panose="020B0609020204030204" pitchFamily="49" charset="0"/>
                <a:cs typeface="Consolas" panose="020B0609020204030204" pitchFamily="49" charset="0"/>
              </a:rPr>
              <a:t>virtualMachines</a:t>
            </a:r>
            <a:r>
              <a:rPr lang="en-US" sz="1200" dirty="0">
                <a:latin typeface="Consolas" panose="020B0609020204030204" pitchFamily="49" charset="0"/>
                <a:cs typeface="Consolas" panose="020B0609020204030204" pitchFamily="49" charset="0"/>
              </a:rPr>
              <a:t>/</a:t>
            </a:r>
            <a:r>
              <a:rPr lang="en-US" sz="1200" dirty="0" err="1">
                <a:latin typeface="Consolas" panose="020B0609020204030204" pitchFamily="49" charset="0"/>
                <a:cs typeface="Consolas" panose="020B0609020204030204" pitchFamily="49" charset="0"/>
              </a:rPr>
              <a:t>vm</a:t>
            </a:r>
            <a:r>
              <a:rPr lang="en-US" sz="1200" dirty="0">
                <a:latin typeface="Consolas" panose="020B0609020204030204" pitchFamily="49" charset="0"/>
                <a:cs typeface="Consolas" panose="020B0609020204030204" pitchFamily="49" charset="0"/>
              </a:rPr>
              <a:t>-alpha</a:t>
            </a:r>
          </a:p>
          <a:p>
            <a:pPr marL="0" indent="0">
              <a:spcBef>
                <a:spcPts val="0"/>
              </a:spcBef>
              <a:buFontTx/>
              <a:buNone/>
            </a:pP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instance_view</a:t>
            </a:r>
            <a:r>
              <a:rPr lang="en-US" sz="1200" dirty="0">
                <a:latin typeface="Consolas" panose="020B0609020204030204" pitchFamily="49" charset="0"/>
                <a:cs typeface="Consolas" panose="020B0609020204030204" pitchFamily="49" charset="0"/>
              </a:rPr>
              <a:t>: { ...</a:t>
            </a:r>
          </a:p>
          <a:p>
            <a:pPr marL="0" indent="0">
              <a:spcBef>
                <a:spcPts val="0"/>
              </a:spcBef>
              <a:buFontTx/>
              <a:buNone/>
            </a:pPr>
            <a:r>
              <a:rPr lang="en-US" sz="1200" dirty="0">
                <a:latin typeface="Consolas" panose="020B0609020204030204" pitchFamily="49" charset="0"/>
                <a:cs typeface="Consolas" panose="020B0609020204030204" pitchFamily="49" charset="0"/>
              </a:rPr>
              <a:t>       disks: [ </a:t>
            </a:r>
          </a:p>
          <a:p>
            <a:pPr marL="0" indent="0">
              <a:spcBef>
                <a:spcPts val="0"/>
              </a:spcBef>
              <a:buFontTx/>
              <a:buNone/>
            </a:pPr>
            <a:r>
              <a:rPr lang="en-US" sz="1200" dirty="0">
                <a:latin typeface="Consolas" panose="020B0609020204030204" pitchFamily="49" charset="0"/>
                <a:cs typeface="Consolas" panose="020B0609020204030204" pitchFamily="49" charset="0"/>
              </a:rPr>
              <a:t>         { </a:t>
            </a:r>
          </a:p>
          <a:p>
            <a:pPr marL="0" indent="0">
              <a:spcBef>
                <a:spcPts val="0"/>
              </a:spcBef>
              <a:buFontTx/>
              <a:buNone/>
            </a:pPr>
            <a:r>
              <a:rPr lang="en-US" sz="1200" dirty="0">
                <a:latin typeface="Consolas" panose="020B0609020204030204" pitchFamily="49" charset="0"/>
                <a:cs typeface="Consolas" panose="020B0609020204030204" pitchFamily="49" charset="0"/>
              </a:rPr>
              <a:t>           name: vm-alpha_OsDisk_1_dcbf97f9c508422a986b1766fc57d2ad</a:t>
            </a:r>
          </a:p>
          <a:p>
            <a:pPr marL="0" indent="0">
              <a:spcBef>
                <a:spcPts val="0"/>
              </a:spcBef>
              <a:buFontTx/>
              <a:buNone/>
            </a:pPr>
            <a:r>
              <a:rPr lang="en-US" sz="1200" dirty="0">
                <a:latin typeface="Consolas" panose="020B0609020204030204" pitchFamily="49" charset="0"/>
                <a:cs typeface="Consolas" panose="020B0609020204030204" pitchFamily="49" charset="0"/>
              </a:rPr>
              <a:t>           </a:t>
            </a:r>
            <a:r>
              <a:rPr lang="en-US" sz="1200" b="1" dirty="0">
                <a:latin typeface="Consolas" panose="020B0609020204030204" pitchFamily="49" charset="0"/>
                <a:cs typeface="Consolas" panose="020B0609020204030204" pitchFamily="49" charset="0"/>
              </a:rPr>
              <a:t>statuses: [</a:t>
            </a:r>
          </a:p>
          <a:p>
            <a:pPr marL="0" indent="0">
              <a:spcBef>
                <a:spcPts val="0"/>
              </a:spcBef>
              <a:buFontTx/>
              <a:buNone/>
            </a:pPr>
            <a:r>
              <a:rPr lang="en-US" sz="1200" b="1" dirty="0">
                <a:latin typeface="Consolas" panose="020B0609020204030204" pitchFamily="49" charset="0"/>
                <a:cs typeface="Consolas" panose="020B0609020204030204" pitchFamily="49" charset="0"/>
              </a:rPr>
              <a:t>             { </a:t>
            </a:r>
          </a:p>
          <a:p>
            <a:pPr marL="0" indent="0">
              <a:spcBef>
                <a:spcPts val="0"/>
              </a:spcBef>
              <a:buFontTx/>
              <a:buNone/>
            </a:pPr>
            <a:r>
              <a:rPr lang="en-US" sz="1200" b="1" dirty="0">
                <a:latin typeface="Consolas" panose="020B0609020204030204" pitchFamily="49" charset="0"/>
                <a:cs typeface="Consolas" panose="020B0609020204030204" pitchFamily="49" charset="0"/>
              </a:rPr>
              <a:t>               code: </a:t>
            </a:r>
            <a:r>
              <a:rPr lang="en-US" sz="1200" b="1" dirty="0" err="1">
                <a:latin typeface="Consolas" panose="020B0609020204030204" pitchFamily="49" charset="0"/>
                <a:cs typeface="Consolas" panose="020B0609020204030204" pitchFamily="49" charset="0"/>
              </a:rPr>
              <a:t>ProvisioningState</a:t>
            </a:r>
            <a:r>
              <a:rPr lang="en-US" sz="1200" b="1" dirty="0">
                <a:latin typeface="Consolas" panose="020B0609020204030204" pitchFamily="49" charset="0"/>
                <a:cs typeface="Consolas" panose="020B0609020204030204" pitchFamily="49" charset="0"/>
              </a:rPr>
              <a:t>/succeeded</a:t>
            </a:r>
          </a:p>
          <a:p>
            <a:pPr marL="0" indent="0">
              <a:spcBef>
                <a:spcPts val="0"/>
              </a:spcBef>
              <a:buFontTx/>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display_status</a:t>
            </a:r>
            <a:r>
              <a:rPr lang="en-US" sz="1200" b="1" dirty="0">
                <a:latin typeface="Consolas" panose="020B0609020204030204" pitchFamily="49" charset="0"/>
                <a:cs typeface="Consolas" panose="020B0609020204030204" pitchFamily="49" charset="0"/>
              </a:rPr>
              <a:t>: Provisioning succeeded</a:t>
            </a:r>
          </a:p>
          <a:p>
            <a:pPr marL="0" indent="0">
              <a:spcBef>
                <a:spcPts val="0"/>
              </a:spcBef>
              <a:buFontTx/>
              <a:buNone/>
            </a:pPr>
            <a:r>
              <a:rPr lang="en-US" sz="1200" b="1" dirty="0">
                <a:latin typeface="Consolas" panose="020B0609020204030204" pitchFamily="49" charset="0"/>
                <a:cs typeface="Consolas" panose="020B0609020204030204" pitchFamily="49" charset="0"/>
              </a:rPr>
              <a:t>               level: Info</a:t>
            </a:r>
          </a:p>
          <a:p>
            <a:pPr marL="0" indent="0">
              <a:spcBef>
                <a:spcPts val="0"/>
              </a:spcBef>
              <a:buFontTx/>
              <a:buNone/>
            </a:pPr>
            <a:r>
              <a:rPr lang="en-US" sz="1200" b="1" dirty="0">
                <a:latin typeface="Consolas" panose="020B0609020204030204" pitchFamily="49" charset="0"/>
                <a:cs typeface="Consolas" panose="020B0609020204030204" pitchFamily="49" charset="0"/>
              </a:rPr>
              <a:t>               time: 2019-04-08T23:24:56.027235Z</a:t>
            </a:r>
          </a:p>
          <a:p>
            <a:pPr marL="0" indent="0">
              <a:spcBef>
                <a:spcPts val="0"/>
              </a:spcBef>
              <a:buFontTx/>
              <a:buNone/>
            </a:pPr>
            <a:r>
              <a:rPr lang="en-US" sz="1200" b="1" dirty="0">
                <a:latin typeface="Consolas" panose="020B0609020204030204" pitchFamily="49" charset="0"/>
                <a:cs typeface="Consolas" panose="020B0609020204030204" pitchFamily="49" charset="0"/>
              </a:rPr>
              <a:t>             }</a:t>
            </a:r>
          </a:p>
          <a:p>
            <a:pPr marL="0" indent="0">
              <a:spcBef>
                <a:spcPts val="0"/>
              </a:spcBef>
              <a:buFontTx/>
              <a:buNone/>
            </a:pPr>
            <a:r>
              <a:rPr lang="en-US" sz="1200" b="1" dirty="0">
                <a:latin typeface="Consolas" panose="020B0609020204030204" pitchFamily="49" charset="0"/>
                <a:cs typeface="Consolas" panose="020B0609020204030204" pitchFamily="49" charset="0"/>
              </a:rPr>
              <a:t>           ]</a:t>
            </a:r>
          </a:p>
          <a:p>
            <a:pPr marL="0" indent="0">
              <a:spcBef>
                <a:spcPts val="0"/>
              </a:spcBef>
              <a:buFontTx/>
              <a:buNone/>
            </a:pPr>
            <a:r>
              <a:rPr lang="en-US" sz="1200" dirty="0">
                <a:latin typeface="Consolas" panose="020B0609020204030204" pitchFamily="49" charset="0"/>
                <a:cs typeface="Consolas" panose="020B0609020204030204" pitchFamily="49" charset="0"/>
              </a:rPr>
              <a:t>         }</a:t>
            </a:r>
          </a:p>
          <a:p>
            <a:pPr marL="0" indent="0">
              <a:spcBef>
                <a:spcPts val="0"/>
              </a:spcBef>
              <a:buFontTx/>
              <a:buNone/>
            </a:pPr>
            <a:r>
              <a:rPr lang="en-US" sz="1200" dirty="0">
                <a:latin typeface="Consolas" panose="020B0609020204030204" pitchFamily="49" charset="0"/>
                <a:cs typeface="Consolas" panose="020B0609020204030204" pitchFamily="49" charset="0"/>
              </a:rPr>
              <a:t>       ]</a:t>
            </a:r>
          </a:p>
          <a:p>
            <a:pPr marL="0" indent="0">
              <a:spcBef>
                <a:spcPts val="0"/>
              </a:spcBef>
              <a:buFontTx/>
              <a:buNone/>
            </a:pPr>
            <a:r>
              <a:rPr lang="en-US" sz="1200" dirty="0">
                <a:latin typeface="Consolas" panose="020B0609020204030204" pitchFamily="49" charset="0"/>
                <a:cs typeface="Consolas" panose="020B0609020204030204" pitchFamily="49" charset="0"/>
              </a:rPr>
              <a:t>       statuses: [ </a:t>
            </a:r>
          </a:p>
          <a:p>
            <a:pPr marL="0" indent="0">
              <a:spcBef>
                <a:spcPts val="0"/>
              </a:spcBef>
              <a:buFontTx/>
              <a:buNone/>
            </a:pPr>
            <a:r>
              <a:rPr lang="en-US" sz="1200" dirty="0">
                <a:latin typeface="Consolas" panose="020B0609020204030204" pitchFamily="49" charset="0"/>
                <a:cs typeface="Consolas" panose="020B0609020204030204" pitchFamily="49" charset="0"/>
              </a:rPr>
              <a:t>       ]</a:t>
            </a:r>
          </a:p>
          <a:p>
            <a:pPr marL="0" indent="0">
              <a:spcBef>
                <a:spcPts val="0"/>
              </a:spcBef>
              <a:buFontTx/>
              <a:buNone/>
            </a:pPr>
            <a:r>
              <a:rPr lang="en-US" sz="1200" dirty="0">
                <a:latin typeface="Consolas" panose="020B0609020204030204" pitchFamily="49" charset="0"/>
                <a:cs typeface="Consolas" panose="020B0609020204030204" pitchFamily="49" charset="0"/>
              </a:rPr>
              <a:t>     }</a:t>
            </a:r>
          </a:p>
          <a:p>
            <a:pPr marL="0" indent="0">
              <a:spcBef>
                <a:spcPts val="0"/>
              </a:spcBef>
              <a:buFontTx/>
              <a:buNone/>
            </a:pP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license_type</a:t>
            </a: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Windows_Server</a:t>
            </a:r>
            <a:endParaRPr lang="en-US" sz="1200" dirty="0">
              <a:latin typeface="Consolas" panose="020B0609020204030204" pitchFamily="49" charset="0"/>
              <a:cs typeface="Consolas" panose="020B0609020204030204" pitchFamily="49" charset="0"/>
            </a:endParaRPr>
          </a:p>
          <a:p>
            <a:pPr marL="0" indent="0">
              <a:spcBef>
                <a:spcPts val="0"/>
              </a:spcBef>
              <a:buFontTx/>
              <a:buNone/>
            </a:pPr>
            <a:r>
              <a:rPr lang="en-US" sz="1200" dirty="0">
                <a:latin typeface="Consolas" panose="020B0609020204030204" pitchFamily="49" charset="0"/>
                <a:cs typeface="Consolas" panose="020B0609020204030204" pitchFamily="49" charset="0"/>
              </a:rPr>
              <a:t>     location: eastus2</a:t>
            </a:r>
          </a:p>
          <a:p>
            <a:pPr marL="0" indent="0">
              <a:spcBef>
                <a:spcPts val="0"/>
              </a:spcBef>
              <a:buFontTx/>
              <a:buNone/>
            </a:pPr>
            <a:r>
              <a:rPr lang="en-US" sz="1200" dirty="0">
                <a:latin typeface="Consolas" panose="020B0609020204030204" pitchFamily="49" charset="0"/>
                <a:cs typeface="Consolas" panose="020B0609020204030204" pitchFamily="49" charset="0"/>
              </a:rPr>
              <a:t>     name: vm-win-jump-1</a:t>
            </a:r>
          </a:p>
          <a:p>
            <a:pPr marL="0" indent="0">
              <a:spcBef>
                <a:spcPts val="0"/>
              </a:spcBef>
              <a:buFontTx/>
              <a:buNone/>
            </a:pP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network_profile</a:t>
            </a:r>
            <a:r>
              <a:rPr lang="en-US" sz="1200" dirty="0">
                <a:latin typeface="Consolas" panose="020B0609020204030204" pitchFamily="49" charset="0"/>
                <a:cs typeface="Consolas" panose="020B0609020204030204" pitchFamily="49" charset="0"/>
              </a:rPr>
              <a:t>: {...}</a:t>
            </a:r>
          </a:p>
          <a:p>
            <a:pPr marL="0" indent="0">
              <a:spcBef>
                <a:spcPts val="0"/>
              </a:spcBef>
              <a:buFontTx/>
              <a:buNone/>
            </a:pP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os_profile</a:t>
            </a:r>
            <a:r>
              <a:rPr lang="en-US" sz="1200" dirty="0">
                <a:latin typeface="Consolas" panose="020B0609020204030204" pitchFamily="49" charset="0"/>
                <a:cs typeface="Consolas" panose="020B0609020204030204" pitchFamily="49" charset="0"/>
              </a:rPr>
              <a:t>: {...}</a:t>
            </a:r>
          </a:p>
          <a:p>
            <a:pPr marL="0" indent="0">
              <a:spcBef>
                <a:spcPts val="0"/>
              </a:spcBef>
              <a:buFontTx/>
              <a:buNone/>
            </a:pP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provisioning_state</a:t>
            </a:r>
            <a:r>
              <a:rPr lang="en-US" sz="1200" dirty="0">
                <a:latin typeface="Consolas" panose="020B0609020204030204" pitchFamily="49" charset="0"/>
                <a:cs typeface="Consolas" panose="020B0609020204030204" pitchFamily="49" charset="0"/>
              </a:rPr>
              <a:t>: Succeeded</a:t>
            </a:r>
          </a:p>
          <a:p>
            <a:pPr marL="0" indent="0">
              <a:spcBef>
                <a:spcPts val="0"/>
              </a:spcBef>
              <a:buFontTx/>
              <a:buNone/>
            </a:pP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storage_profile</a:t>
            </a:r>
            <a:r>
              <a:rPr lang="en-US" sz="1200" dirty="0">
                <a:latin typeface="Consolas" panose="020B0609020204030204" pitchFamily="49" charset="0"/>
                <a:cs typeface="Consolas" panose="020B0609020204030204" pitchFamily="49" charset="0"/>
              </a:rPr>
              <a:t>: {...}</a:t>
            </a:r>
          </a:p>
          <a:p>
            <a:pPr marL="0" indent="0">
              <a:spcBef>
                <a:spcPts val="0"/>
              </a:spcBef>
              <a:buFontTx/>
              <a:buNone/>
            </a:pPr>
            <a:r>
              <a:rPr lang="en-US" sz="1200" dirty="0">
                <a:latin typeface="Consolas" panose="020B0609020204030204" pitchFamily="49" charset="0"/>
                <a:cs typeface="Consolas" panose="020B0609020204030204" pitchFamily="49" charset="0"/>
              </a:rPr>
              <a:t>     tags: {...}</a:t>
            </a:r>
          </a:p>
          <a:p>
            <a:pPr marL="0" indent="0">
              <a:spcBef>
                <a:spcPts val="0"/>
              </a:spcBef>
              <a:buFontTx/>
              <a:buNone/>
            </a:pPr>
            <a:r>
              <a:rPr lang="en-US" sz="1200" dirty="0">
                <a:latin typeface="Consolas" panose="020B0609020204030204" pitchFamily="49" charset="0"/>
                <a:cs typeface="Consolas" panose="020B0609020204030204" pitchFamily="49" charset="0"/>
              </a:rPr>
              <a:t>     type: </a:t>
            </a:r>
            <a:r>
              <a:rPr lang="en-US" sz="1200" dirty="0" err="1">
                <a:latin typeface="Consolas" panose="020B0609020204030204" pitchFamily="49" charset="0"/>
                <a:cs typeface="Consolas" panose="020B0609020204030204" pitchFamily="49" charset="0"/>
              </a:rPr>
              <a:t>Microsoft.Compute</a:t>
            </a:r>
            <a:r>
              <a:rPr lang="en-US" sz="1200" dirty="0">
                <a:latin typeface="Consolas" panose="020B0609020204030204" pitchFamily="49" charset="0"/>
                <a:cs typeface="Consolas" panose="020B0609020204030204" pitchFamily="49" charset="0"/>
              </a:rPr>
              <a:t>/</a:t>
            </a:r>
            <a:r>
              <a:rPr lang="en-US" sz="1200" dirty="0" err="1">
                <a:latin typeface="Consolas" panose="020B0609020204030204" pitchFamily="49" charset="0"/>
                <a:cs typeface="Consolas" panose="020B0609020204030204" pitchFamily="49" charset="0"/>
              </a:rPr>
              <a:t>virtualMachines</a:t>
            </a:r>
            <a:endParaRPr lang="en-US" sz="1200" dirty="0">
              <a:latin typeface="Consolas" panose="020B0609020204030204" pitchFamily="49" charset="0"/>
              <a:cs typeface="Consolas" panose="020B0609020204030204" pitchFamily="49" charset="0"/>
            </a:endParaRPr>
          </a:p>
          <a:p>
            <a:pPr marL="0" indent="0">
              <a:spcBef>
                <a:spcPts val="0"/>
              </a:spcBef>
              <a:buFontTx/>
              <a:buNone/>
            </a:pPr>
            <a:r>
              <a:rPr lang="en-US" sz="1200" dirty="0">
                <a:latin typeface="Consolas" panose="020B0609020204030204" pitchFamily="49" charset="0"/>
                <a:cs typeface="Consolas" panose="020B0609020204030204" pitchFamily="49" charset="0"/>
              </a:rPr>
              <a:t>     </a:t>
            </a:r>
            <a:r>
              <a:rPr lang="en-US" sz="1200" dirty="0" err="1">
                <a:latin typeface="Consolas" panose="020B0609020204030204" pitchFamily="49" charset="0"/>
                <a:cs typeface="Consolas" panose="020B0609020204030204" pitchFamily="49" charset="0"/>
              </a:rPr>
              <a:t>vm_id</a:t>
            </a:r>
            <a:r>
              <a:rPr lang="en-US" sz="1200" dirty="0">
                <a:latin typeface="Consolas" panose="020B0609020204030204" pitchFamily="49" charset="0"/>
                <a:cs typeface="Consolas" panose="020B0609020204030204" pitchFamily="49" charset="0"/>
              </a:rPr>
              <a:t>: 1def1935-dab8-40d7-a149-9126a4a56d8f</a:t>
            </a:r>
          </a:p>
          <a:p>
            <a:pPr marL="0" indent="0">
              <a:spcBef>
                <a:spcPts val="0"/>
              </a:spcBef>
              <a:buFontTx/>
              <a:buNone/>
            </a:pPr>
            <a:r>
              <a:rPr lang="en-US" sz="1200" dirty="0">
                <a:latin typeface="Consolas" panose="020B0609020204030204" pitchFamily="49" charset="0"/>
                <a:cs typeface="Consolas" panose="020B0609020204030204" pitchFamily="49" charset="0"/>
              </a:rPr>
              <a:t>   }</a:t>
            </a:r>
          </a:p>
          <a:p>
            <a:pPr marL="0" indent="0">
              <a:spcBef>
                <a:spcPts val="0"/>
              </a:spcBef>
              <a:buFontTx/>
              <a:buNone/>
            </a:pPr>
            <a:r>
              <a:rPr lang="en-US" sz="1200" dirty="0">
                <a:latin typeface="Consolas" panose="020B0609020204030204" pitchFamily="49" charset="0"/>
                <a:cs typeface="Consolas" panose="020B0609020204030204" pitchFamily="49" charset="0"/>
              </a:rPr>
              <a:t>}</a:t>
            </a:r>
            <a:endParaRPr lang="en" sz="1200" dirty="0">
              <a:latin typeface="Consolas" panose="020B0609020204030204" pitchFamily="49" charset="0"/>
              <a:cs typeface="Consolas" panose="020B0609020204030204" pitchFamily="49" charset="0"/>
            </a:endParaRPr>
          </a:p>
        </p:txBody>
      </p:sp>
      <p:sp>
        <p:nvSpPr>
          <p:cNvPr id="4" name="Title 3">
            <a:extLst>
              <a:ext uri="{FF2B5EF4-FFF2-40B4-BE49-F238E27FC236}">
                <a16:creationId xmlns:a16="http://schemas.microsoft.com/office/drawing/2014/main" id="{52A9A541-92C2-3740-B8FF-B3008DDDC517}"/>
              </a:ext>
            </a:extLst>
          </p:cNvPr>
          <p:cNvSpPr>
            <a:spLocks noGrp="1"/>
          </p:cNvSpPr>
          <p:nvPr>
            <p:ph type="title"/>
          </p:nvPr>
        </p:nvSpPr>
        <p:spPr/>
        <p:txBody>
          <a:bodyPr/>
          <a:lstStyle/>
          <a:p>
            <a:r>
              <a:rPr lang="en-US" dirty="0"/>
              <a:t>The `RAW` Bucket</a:t>
            </a:r>
          </a:p>
        </p:txBody>
      </p:sp>
    </p:spTree>
    <p:extLst>
      <p:ext uri="{BB962C8B-B14F-4D97-AF65-F5344CB8AC3E}">
        <p14:creationId xmlns:p14="http://schemas.microsoft.com/office/powerpoint/2010/main" val="22664303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repeatCount="0" accel="50000" decel="5000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3000" fill="hold"/>
                                        <p:tgtEl>
                                          <p:spTgt spid="12"/>
                                        </p:tgtEl>
                                        <p:attrNameLst>
                                          <p:attrName>ppt_x</p:attrName>
                                        </p:attrNameLst>
                                      </p:cBhvr>
                                      <p:tavLst>
                                        <p:tav tm="0">
                                          <p:val>
                                            <p:strVal val="#ppt_x"/>
                                          </p:val>
                                        </p:tav>
                                        <p:tav tm="100000">
                                          <p:val>
                                            <p:strVal val="#ppt_x"/>
                                          </p:val>
                                        </p:tav>
                                      </p:tavLst>
                                    </p:anim>
                                    <p:anim calcmode="lin" valueType="num">
                                      <p:cBhvr additive="base">
                                        <p:cTn id="8" dur="30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28952" y="105175"/>
            <a:ext cx="10692193" cy="1131101"/>
          </a:xfrm>
        </p:spPr>
        <p:txBody>
          <a:bodyPr anchor="ctr">
            <a:normAutofit/>
          </a:bodyPr>
          <a:lstStyle/>
          <a:p>
            <a:r>
              <a:rPr lang="en-US" dirty="0"/>
              <a:t>The `EXT` Bucket</a:t>
            </a:r>
          </a:p>
        </p:txBody>
      </p:sp>
      <p:sp>
        <p:nvSpPr>
          <p:cNvPr id="3" name="Slide Number Placeholder 2"/>
          <p:cNvSpPr>
            <a:spLocks noGrp="1"/>
          </p:cNvSpPr>
          <p:nvPr>
            <p:ph type="sldNum" sz="quarter" idx="12"/>
          </p:nvPr>
        </p:nvSpPr>
        <p:spPr>
          <a:xfrm>
            <a:off x="5362210" y="6359176"/>
            <a:ext cx="1401804" cy="365125"/>
          </a:xfrm>
        </p:spPr>
        <p:txBody>
          <a:bodyPr anchor="ctr">
            <a:normAutofit/>
          </a:bodyPr>
          <a:lstStyle/>
          <a:p>
            <a:pPr>
              <a:spcAft>
                <a:spcPts val="600"/>
              </a:spcAft>
            </a:pPr>
            <a:fld id="{F56C8676-1494-424A-9EE1-69F4EB666BA8}" type="slidenum">
              <a:rPr lang="en-US" smtClean="0"/>
              <a:pPr>
                <a:spcAft>
                  <a:spcPts val="600"/>
                </a:spcAft>
              </a:pPr>
              <a:t>13</a:t>
            </a:fld>
            <a:endParaRPr lang="en-US"/>
          </a:p>
        </p:txBody>
      </p:sp>
      <p:sp>
        <p:nvSpPr>
          <p:cNvPr id="11" name="Text Placeholder 3">
            <a:extLst>
              <a:ext uri="{FF2B5EF4-FFF2-40B4-BE49-F238E27FC236}">
                <a16:creationId xmlns:a16="http://schemas.microsoft.com/office/drawing/2014/main" id="{A9B99472-A242-471B-98B8-062F3F60DDBF}"/>
              </a:ext>
            </a:extLst>
          </p:cNvPr>
          <p:cNvSpPr>
            <a:spLocks noGrp="1"/>
          </p:cNvSpPr>
          <p:nvPr>
            <p:ph type="body" idx="1"/>
          </p:nvPr>
        </p:nvSpPr>
        <p:spPr>
          <a:xfrm>
            <a:off x="631744" y="1357201"/>
            <a:ext cx="5386917" cy="639763"/>
          </a:xfrm>
        </p:spPr>
        <p:txBody>
          <a:bodyPr/>
          <a:lstStyle/>
          <a:p>
            <a:r>
              <a:rPr lang="en-US" dirty="0"/>
              <a:t>What is this?</a:t>
            </a:r>
          </a:p>
        </p:txBody>
      </p:sp>
      <p:sp>
        <p:nvSpPr>
          <p:cNvPr id="6" name="Content Placeholder 5"/>
          <p:cNvSpPr>
            <a:spLocks noGrp="1"/>
          </p:cNvSpPr>
          <p:nvPr>
            <p:ph sz="half" idx="2"/>
          </p:nvPr>
        </p:nvSpPr>
        <p:spPr>
          <a:xfrm>
            <a:off x="631744" y="2094066"/>
            <a:ext cx="5386917" cy="3961324"/>
          </a:xfrm>
        </p:spPr>
        <p:txBody>
          <a:bodyPr>
            <a:normAutofit/>
          </a:bodyPr>
          <a:lstStyle/>
          <a:p>
            <a:pPr marL="0" indent="0">
              <a:buNone/>
            </a:pPr>
            <a:r>
              <a:rPr lang="en-US" dirty="0"/>
              <a:t>Extended and derived data specific to a cloud </a:t>
            </a:r>
          </a:p>
          <a:p>
            <a:pPr marL="0" indent="0">
              <a:buNone/>
            </a:pPr>
            <a:endParaRPr lang="en-US" dirty="0"/>
          </a:p>
        </p:txBody>
      </p:sp>
      <p:sp>
        <p:nvSpPr>
          <p:cNvPr id="8" name="Google Shape;285;p19">
            <a:extLst>
              <a:ext uri="{FF2B5EF4-FFF2-40B4-BE49-F238E27FC236}">
                <a16:creationId xmlns:a16="http://schemas.microsoft.com/office/drawing/2014/main" id="{6E894E63-C5CA-8044-A657-43CD31A7DD0C}"/>
              </a:ext>
            </a:extLst>
          </p:cNvPr>
          <p:cNvSpPr txBox="1">
            <a:spLocks/>
          </p:cNvSpPr>
          <p:nvPr/>
        </p:nvSpPr>
        <p:spPr>
          <a:xfrm>
            <a:off x="6764014" y="394744"/>
            <a:ext cx="5612652" cy="2709900"/>
          </a:xfrm>
          <a:prstGeom prst="rect">
            <a:avLst/>
          </a:prstGeom>
        </p:spPr>
        <p:txBody>
          <a:bodyPr spcFirstLastPara="1" vert="horz" wrap="square" lIns="91425" tIns="91425" rIns="91425" bIns="91425" rtlCol="0" anchor="t" anchorCtr="0">
            <a:noAutofit/>
          </a:bodyPr>
          <a:lstStyle>
            <a:lvl1pPr marL="304784" indent="-304784" algn="l" defTabSz="609570" rtl="0" eaLnBrk="1" latinLnBrk="0" hangingPunct="1">
              <a:lnSpc>
                <a:spcPct val="95000"/>
              </a:lnSpc>
              <a:spcBef>
                <a:spcPts val="1600"/>
              </a:spcBef>
              <a:spcAft>
                <a:spcPts val="0"/>
              </a:spcAft>
              <a:buClr>
                <a:schemeClr val="accent2"/>
              </a:buClr>
              <a:buSzPct val="75000"/>
              <a:buFontTx/>
              <a:buBlip>
                <a:blip r:embed="rId3"/>
              </a:buBlip>
              <a:defRPr sz="2667" b="0" kern="0">
                <a:solidFill>
                  <a:schemeClr val="tx1"/>
                </a:solidFill>
                <a:latin typeface="+mn-lt"/>
                <a:ea typeface="+mn-ea"/>
                <a:cs typeface="Calibri Light"/>
              </a:defRPr>
            </a:lvl1pPr>
            <a:lvl2pPr marL="609570" indent="-280402" algn="l" defTabSz="609570" rtl="0" eaLnBrk="1" latinLnBrk="0" hangingPunct="1">
              <a:lnSpc>
                <a:spcPct val="95000"/>
              </a:lnSpc>
              <a:spcBef>
                <a:spcPts val="800"/>
              </a:spcBef>
              <a:spcAft>
                <a:spcPts val="0"/>
              </a:spcAft>
              <a:buClr>
                <a:schemeClr val="accent2"/>
              </a:buClr>
              <a:buSzPct val="100000"/>
              <a:buFont typeface="System Font Regular"/>
              <a:buChar char="–"/>
              <a:defRPr sz="2533" kern="0">
                <a:solidFill>
                  <a:schemeClr val="tx1"/>
                </a:solidFill>
                <a:latin typeface="+mn-lt"/>
                <a:ea typeface="+mn-ea"/>
                <a:cs typeface="Calibri Light"/>
              </a:defRPr>
            </a:lvl2pPr>
            <a:lvl3pPr marL="914354" indent="-268211" algn="l" defTabSz="609570" rtl="0" eaLnBrk="1" latinLnBrk="0" hangingPunct="1">
              <a:lnSpc>
                <a:spcPct val="95000"/>
              </a:lnSpc>
              <a:spcBef>
                <a:spcPts val="667"/>
              </a:spcBef>
              <a:spcAft>
                <a:spcPts val="0"/>
              </a:spcAft>
              <a:buClr>
                <a:schemeClr val="bg2"/>
              </a:buClr>
              <a:buSzPct val="78000"/>
              <a:buFontTx/>
              <a:buBlip>
                <a:blip r:embed="rId4"/>
              </a:buBlip>
              <a:defRPr sz="2400" kern="0" baseline="0">
                <a:solidFill>
                  <a:srgbClr val="000000"/>
                </a:solidFill>
                <a:latin typeface="+mn-lt"/>
                <a:ea typeface="+mn-ea"/>
                <a:cs typeface="Calibri Light"/>
              </a:defRPr>
            </a:lvl3pPr>
            <a:lvl4pPr marL="1219140" indent="-256020" algn="l" defTabSz="609570" rtl="0" eaLnBrk="1" latinLnBrk="0" hangingPunct="1">
              <a:lnSpc>
                <a:spcPct val="95000"/>
              </a:lnSpc>
              <a:spcBef>
                <a:spcPts val="533"/>
              </a:spcBef>
              <a:spcAft>
                <a:spcPts val="0"/>
              </a:spcAft>
              <a:buClr>
                <a:schemeClr val="accent2"/>
              </a:buClr>
              <a:buSzPct val="100000"/>
              <a:buFont typeface="Arial" panose="020B0604020202020204" pitchFamily="34" charset="0"/>
              <a:buChar char="•"/>
              <a:defRPr sz="2267" kern="0">
                <a:solidFill>
                  <a:srgbClr val="000000"/>
                </a:solidFill>
                <a:latin typeface="+mn-lt"/>
                <a:ea typeface="+mn-ea"/>
                <a:cs typeface="Calibri Light"/>
              </a:defRPr>
            </a:lvl4pPr>
            <a:lvl5pPr marL="1523925" indent="-243829" algn="l" defTabSz="609570" rtl="0" eaLnBrk="1" latinLnBrk="0" hangingPunct="1">
              <a:lnSpc>
                <a:spcPct val="95000"/>
              </a:lnSpc>
              <a:spcBef>
                <a:spcPts val="400"/>
              </a:spcBef>
              <a:spcAft>
                <a:spcPts val="0"/>
              </a:spcAft>
              <a:buClr>
                <a:schemeClr val="accent2"/>
              </a:buClr>
              <a:buSzPct val="100000"/>
              <a:buFont typeface="System Font Regular"/>
              <a:buChar char="–"/>
              <a:defRPr sz="2133" kern="0">
                <a:solidFill>
                  <a:srgbClr val="000000"/>
                </a:solidFill>
                <a:latin typeface="+mn-lt"/>
                <a:ea typeface="+mn-ea"/>
                <a:cs typeface="Calibri Light"/>
              </a:defRPr>
            </a:lvl5pPr>
            <a:lvl6pPr marL="3352632" indent="-304784" algn="l" defTabSz="609570" rtl="0" eaLnBrk="1" latinLnBrk="0" hangingPunct="1">
              <a:spcBef>
                <a:spcPct val="20000"/>
              </a:spcBef>
              <a:buFont typeface="Arial"/>
              <a:buChar char="•"/>
              <a:defRPr sz="2133" kern="1200">
                <a:solidFill>
                  <a:schemeClr val="tx1"/>
                </a:solidFill>
                <a:latin typeface="+mn-lt"/>
                <a:ea typeface="+mn-ea"/>
                <a:cs typeface="+mn-cs"/>
              </a:defRPr>
            </a:lvl6pPr>
            <a:lvl7pPr marL="3962202" indent="-304784" algn="l" defTabSz="609570" rtl="0" eaLnBrk="1" latinLnBrk="0" hangingPunct="1">
              <a:spcBef>
                <a:spcPct val="20000"/>
              </a:spcBef>
              <a:buFont typeface="Arial"/>
              <a:buChar char="•"/>
              <a:defRPr sz="2133" kern="1200">
                <a:solidFill>
                  <a:schemeClr val="tx1"/>
                </a:solidFill>
                <a:latin typeface="+mn-lt"/>
                <a:ea typeface="+mn-ea"/>
                <a:cs typeface="+mn-cs"/>
              </a:defRPr>
            </a:lvl7pPr>
            <a:lvl8pPr marL="4571772" indent="-304784" algn="l" defTabSz="609570" rtl="0" eaLnBrk="1" latinLnBrk="0" hangingPunct="1">
              <a:spcBef>
                <a:spcPct val="20000"/>
              </a:spcBef>
              <a:buFont typeface="Arial"/>
              <a:buChar char="•"/>
              <a:defRPr sz="2133" kern="1200">
                <a:solidFill>
                  <a:schemeClr val="tx1"/>
                </a:solidFill>
                <a:latin typeface="+mn-lt"/>
                <a:ea typeface="+mn-ea"/>
                <a:cs typeface="+mn-cs"/>
              </a:defRPr>
            </a:lvl8pPr>
            <a:lvl9pPr marL="5181341" indent="-304784" algn="l" defTabSz="609570" rtl="0" eaLnBrk="1" latinLnBrk="0" hangingPunct="1">
              <a:spcBef>
                <a:spcPct val="20000"/>
              </a:spcBef>
              <a:buFont typeface="Arial"/>
              <a:buChar char="•"/>
              <a:defRPr sz="2133" kern="1200">
                <a:solidFill>
                  <a:schemeClr val="tx1"/>
                </a:solidFill>
                <a:latin typeface="+mn-lt"/>
                <a:ea typeface="+mn-ea"/>
                <a:cs typeface="+mn-cs"/>
              </a:defRPr>
            </a:lvl9pPr>
          </a:lstStyle>
          <a:p>
            <a:pPr marL="0" indent="0">
              <a:spcBef>
                <a:spcPts val="600"/>
              </a:spcBef>
              <a:buFontTx/>
              <a:buNone/>
            </a:pPr>
            <a:r>
              <a:rPr lang="en" b="1" dirty="0"/>
              <a:t>Example</a:t>
            </a:r>
          </a:p>
          <a:p>
            <a:pPr marL="0" indent="0">
              <a:buFontTx/>
              <a:buNone/>
            </a:pPr>
            <a:r>
              <a:rPr lang="en-US" sz="1200" b="1" dirty="0">
                <a:latin typeface="Consolas" panose="020B0609020204030204" pitchFamily="49" charset="0"/>
                <a:cs typeface="Consolas" panose="020B0609020204030204" pitchFamily="49" charset="0"/>
              </a:rPr>
              <a:t>"</a:t>
            </a:r>
            <a:r>
              <a:rPr lang="en-US" sz="1200" b="1" dirty="0" err="1">
                <a:latin typeface="Consolas" panose="020B0609020204030204" pitchFamily="49" charset="0"/>
                <a:cs typeface="Consolas" panose="020B0609020204030204" pitchFamily="49" charset="0"/>
              </a:rPr>
              <a:t>ext</a:t>
            </a:r>
            <a:r>
              <a:rPr lang="en-US" sz="1200" b="1" dirty="0">
                <a:latin typeface="Consolas" panose="020B0609020204030204" pitchFamily="49" charset="0"/>
                <a:cs typeface="Consolas" panose="020B0609020204030204" pitchFamily="49" charset="0"/>
              </a:rPr>
              <a:t>": {</a:t>
            </a:r>
          </a:p>
          <a:p>
            <a:pPr marL="0" indent="0">
              <a:buFontTx/>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cloud_type</a:t>
            </a:r>
            <a:r>
              <a:rPr lang="en-US" sz="1200" b="1" dirty="0">
                <a:latin typeface="Consolas" panose="020B0609020204030204" pitchFamily="49" charset="0"/>
                <a:cs typeface="Consolas" panose="020B0609020204030204" pitchFamily="49" charset="0"/>
              </a:rPr>
              <a:t>": "azure",</a:t>
            </a:r>
          </a:p>
          <a:p>
            <a:pPr marL="0" indent="0">
              <a:buFontTx/>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record_type</a:t>
            </a: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virtual_machine</a:t>
            </a:r>
            <a:r>
              <a:rPr lang="en-US" sz="1200" b="1" dirty="0">
                <a:latin typeface="Consolas" panose="020B0609020204030204" pitchFamily="49" charset="0"/>
                <a:cs typeface="Consolas" panose="020B0609020204030204" pitchFamily="49" charset="0"/>
              </a:rPr>
              <a:t>",</a:t>
            </a:r>
          </a:p>
          <a:p>
            <a:pPr marL="0" indent="0">
              <a:buFontTx/>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subscription_id</a:t>
            </a:r>
            <a:r>
              <a:rPr lang="en-US" sz="1200" b="1" dirty="0">
                <a:latin typeface="Consolas" panose="020B0609020204030204" pitchFamily="49" charset="0"/>
                <a:cs typeface="Consolas" panose="020B0609020204030204" pitchFamily="49" charset="0"/>
              </a:rPr>
              <a:t>": "09d9d0a3-9e7a-4f32-8106-fd0db8763f83",</a:t>
            </a:r>
          </a:p>
          <a:p>
            <a:pPr marL="0" indent="0">
              <a:buFontTx/>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subscription_name</a:t>
            </a:r>
            <a:r>
              <a:rPr lang="en-US" sz="1200" b="1" dirty="0">
                <a:latin typeface="Consolas" panose="020B0609020204030204" pitchFamily="49" charset="0"/>
                <a:cs typeface="Consolas" panose="020B0609020204030204" pitchFamily="49" charset="0"/>
              </a:rPr>
              <a:t>": "Pay-As-You-Go",</a:t>
            </a:r>
          </a:p>
          <a:p>
            <a:pPr marL="0" indent="0">
              <a:buFontTx/>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subscription_state</a:t>
            </a:r>
            <a:r>
              <a:rPr lang="en-US" sz="1200" b="1" dirty="0">
                <a:latin typeface="Consolas" panose="020B0609020204030204" pitchFamily="49" charset="0"/>
                <a:cs typeface="Consolas" panose="020B0609020204030204" pitchFamily="49" charset="0"/>
              </a:rPr>
              <a:t>": "Enabled",</a:t>
            </a:r>
          </a:p>
          <a:p>
            <a:pPr marL="0" indent="0">
              <a:buFontTx/>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power_state</a:t>
            </a:r>
            <a:r>
              <a:rPr lang="en-US" sz="1200" b="1" dirty="0">
                <a:latin typeface="Consolas" panose="020B0609020204030204" pitchFamily="49" charset="0"/>
                <a:cs typeface="Consolas" panose="020B0609020204030204" pitchFamily="49" charset="0"/>
              </a:rPr>
              <a:t>": "running",</a:t>
            </a:r>
          </a:p>
          <a:p>
            <a:pPr marL="0" indent="0">
              <a:buFontTx/>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os_disk_encrypted</a:t>
            </a:r>
            <a:r>
              <a:rPr lang="en-US" sz="1200" b="1" dirty="0">
                <a:latin typeface="Consolas" panose="020B0609020204030204" pitchFamily="49" charset="0"/>
                <a:cs typeface="Consolas" panose="020B0609020204030204" pitchFamily="49" charset="0"/>
              </a:rPr>
              <a:t>": false</a:t>
            </a:r>
          </a:p>
          <a:p>
            <a:pPr marL="0" indent="0">
              <a:buFontTx/>
              <a:buNone/>
            </a:pPr>
            <a:r>
              <a:rPr lang="en-US" sz="1200" b="1" dirty="0">
                <a:latin typeface="Consolas" panose="020B0609020204030204" pitchFamily="49" charset="0"/>
                <a:cs typeface="Consolas" panose="020B0609020204030204" pitchFamily="49" charset="0"/>
              </a:rPr>
              <a:t>  }</a:t>
            </a:r>
            <a:endParaRPr lang="en" sz="1200" b="1"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186539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28952" y="105175"/>
            <a:ext cx="10692193" cy="1131101"/>
          </a:xfrm>
        </p:spPr>
        <p:txBody>
          <a:bodyPr anchor="ctr">
            <a:normAutofit/>
          </a:bodyPr>
          <a:lstStyle/>
          <a:p>
            <a:r>
              <a:rPr lang="en-US" dirty="0"/>
              <a:t>The `COM` Bucket</a:t>
            </a:r>
          </a:p>
        </p:txBody>
      </p:sp>
      <p:sp>
        <p:nvSpPr>
          <p:cNvPr id="3" name="Slide Number Placeholder 2"/>
          <p:cNvSpPr>
            <a:spLocks noGrp="1"/>
          </p:cNvSpPr>
          <p:nvPr>
            <p:ph type="sldNum" sz="quarter" idx="12"/>
          </p:nvPr>
        </p:nvSpPr>
        <p:spPr>
          <a:xfrm>
            <a:off x="5362210" y="6359176"/>
            <a:ext cx="1401804" cy="365125"/>
          </a:xfrm>
        </p:spPr>
        <p:txBody>
          <a:bodyPr anchor="ctr">
            <a:normAutofit/>
          </a:bodyPr>
          <a:lstStyle/>
          <a:p>
            <a:pPr>
              <a:spcAft>
                <a:spcPts val="600"/>
              </a:spcAft>
            </a:pPr>
            <a:fld id="{F56C8676-1494-424A-9EE1-69F4EB666BA8}" type="slidenum">
              <a:rPr lang="en-US" smtClean="0"/>
              <a:pPr>
                <a:spcAft>
                  <a:spcPts val="600"/>
                </a:spcAft>
              </a:pPr>
              <a:t>14</a:t>
            </a:fld>
            <a:endParaRPr lang="en-US"/>
          </a:p>
        </p:txBody>
      </p:sp>
      <p:sp>
        <p:nvSpPr>
          <p:cNvPr id="11" name="Text Placeholder 3">
            <a:extLst>
              <a:ext uri="{FF2B5EF4-FFF2-40B4-BE49-F238E27FC236}">
                <a16:creationId xmlns:a16="http://schemas.microsoft.com/office/drawing/2014/main" id="{A9B99472-A242-471B-98B8-062F3F60DDBF}"/>
              </a:ext>
            </a:extLst>
          </p:cNvPr>
          <p:cNvSpPr>
            <a:spLocks noGrp="1"/>
          </p:cNvSpPr>
          <p:nvPr>
            <p:ph type="body" idx="1"/>
          </p:nvPr>
        </p:nvSpPr>
        <p:spPr>
          <a:xfrm>
            <a:off x="631744" y="1357201"/>
            <a:ext cx="5386917" cy="639763"/>
          </a:xfrm>
        </p:spPr>
        <p:txBody>
          <a:bodyPr/>
          <a:lstStyle/>
          <a:p>
            <a:r>
              <a:rPr lang="en-US" dirty="0"/>
              <a:t>What is this?</a:t>
            </a:r>
          </a:p>
        </p:txBody>
      </p:sp>
      <p:sp>
        <p:nvSpPr>
          <p:cNvPr id="6" name="Content Placeholder 5"/>
          <p:cNvSpPr>
            <a:spLocks noGrp="1"/>
          </p:cNvSpPr>
          <p:nvPr>
            <p:ph sz="half" idx="2"/>
          </p:nvPr>
        </p:nvSpPr>
        <p:spPr>
          <a:xfrm>
            <a:off x="631744" y="2094066"/>
            <a:ext cx="5386917" cy="3961324"/>
          </a:xfrm>
        </p:spPr>
        <p:txBody>
          <a:bodyPr>
            <a:normAutofit/>
          </a:bodyPr>
          <a:lstStyle/>
          <a:p>
            <a:pPr marL="0" lvl="0" indent="0">
              <a:spcBef>
                <a:spcPts val="1000"/>
              </a:spcBef>
              <a:spcAft>
                <a:spcPts val="1000"/>
              </a:spcAft>
              <a:buNone/>
            </a:pPr>
            <a:r>
              <a:rPr lang="en-US" dirty="0"/>
              <a:t>This record bucket contains data common across all clouds</a:t>
            </a:r>
          </a:p>
        </p:txBody>
      </p:sp>
      <p:sp>
        <p:nvSpPr>
          <p:cNvPr id="8" name="Google Shape;285;p19">
            <a:extLst>
              <a:ext uri="{FF2B5EF4-FFF2-40B4-BE49-F238E27FC236}">
                <a16:creationId xmlns:a16="http://schemas.microsoft.com/office/drawing/2014/main" id="{6E894E63-C5CA-8044-A657-43CD31A7DD0C}"/>
              </a:ext>
            </a:extLst>
          </p:cNvPr>
          <p:cNvSpPr txBox="1">
            <a:spLocks/>
          </p:cNvSpPr>
          <p:nvPr/>
        </p:nvSpPr>
        <p:spPr>
          <a:xfrm>
            <a:off x="6579348" y="185112"/>
            <a:ext cx="5612652" cy="2709900"/>
          </a:xfrm>
          <a:prstGeom prst="rect">
            <a:avLst/>
          </a:prstGeom>
        </p:spPr>
        <p:txBody>
          <a:bodyPr spcFirstLastPara="1" vert="horz" wrap="square" lIns="91425" tIns="91425" rIns="91425" bIns="91425" rtlCol="0" anchor="t" anchorCtr="0">
            <a:noAutofit/>
          </a:bodyPr>
          <a:lstStyle>
            <a:lvl1pPr marL="304784" indent="-304784" algn="l" defTabSz="609570" rtl="0" eaLnBrk="1" latinLnBrk="0" hangingPunct="1">
              <a:lnSpc>
                <a:spcPct val="95000"/>
              </a:lnSpc>
              <a:spcBef>
                <a:spcPts val="1600"/>
              </a:spcBef>
              <a:spcAft>
                <a:spcPts val="0"/>
              </a:spcAft>
              <a:buClr>
                <a:schemeClr val="accent2"/>
              </a:buClr>
              <a:buSzPct val="75000"/>
              <a:buFontTx/>
              <a:buBlip>
                <a:blip r:embed="rId3"/>
              </a:buBlip>
              <a:defRPr sz="2667" b="0" kern="0">
                <a:solidFill>
                  <a:schemeClr val="tx1"/>
                </a:solidFill>
                <a:latin typeface="+mn-lt"/>
                <a:ea typeface="+mn-ea"/>
                <a:cs typeface="Calibri Light"/>
              </a:defRPr>
            </a:lvl1pPr>
            <a:lvl2pPr marL="609570" indent="-280402" algn="l" defTabSz="609570" rtl="0" eaLnBrk="1" latinLnBrk="0" hangingPunct="1">
              <a:lnSpc>
                <a:spcPct val="95000"/>
              </a:lnSpc>
              <a:spcBef>
                <a:spcPts val="800"/>
              </a:spcBef>
              <a:spcAft>
                <a:spcPts val="0"/>
              </a:spcAft>
              <a:buClr>
                <a:schemeClr val="accent2"/>
              </a:buClr>
              <a:buSzPct val="100000"/>
              <a:buFont typeface="System Font Regular"/>
              <a:buChar char="–"/>
              <a:defRPr sz="2533" kern="0">
                <a:solidFill>
                  <a:schemeClr val="tx1"/>
                </a:solidFill>
                <a:latin typeface="+mn-lt"/>
                <a:ea typeface="+mn-ea"/>
                <a:cs typeface="Calibri Light"/>
              </a:defRPr>
            </a:lvl2pPr>
            <a:lvl3pPr marL="914354" indent="-268211" algn="l" defTabSz="609570" rtl="0" eaLnBrk="1" latinLnBrk="0" hangingPunct="1">
              <a:lnSpc>
                <a:spcPct val="95000"/>
              </a:lnSpc>
              <a:spcBef>
                <a:spcPts val="667"/>
              </a:spcBef>
              <a:spcAft>
                <a:spcPts val="0"/>
              </a:spcAft>
              <a:buClr>
                <a:schemeClr val="bg2"/>
              </a:buClr>
              <a:buSzPct val="78000"/>
              <a:buFontTx/>
              <a:buBlip>
                <a:blip r:embed="rId4"/>
              </a:buBlip>
              <a:defRPr sz="2400" kern="0" baseline="0">
                <a:solidFill>
                  <a:srgbClr val="000000"/>
                </a:solidFill>
                <a:latin typeface="+mn-lt"/>
                <a:ea typeface="+mn-ea"/>
                <a:cs typeface="Calibri Light"/>
              </a:defRPr>
            </a:lvl3pPr>
            <a:lvl4pPr marL="1219140" indent="-256020" algn="l" defTabSz="609570" rtl="0" eaLnBrk="1" latinLnBrk="0" hangingPunct="1">
              <a:lnSpc>
                <a:spcPct val="95000"/>
              </a:lnSpc>
              <a:spcBef>
                <a:spcPts val="533"/>
              </a:spcBef>
              <a:spcAft>
                <a:spcPts val="0"/>
              </a:spcAft>
              <a:buClr>
                <a:schemeClr val="accent2"/>
              </a:buClr>
              <a:buSzPct val="100000"/>
              <a:buFont typeface="Arial" panose="020B0604020202020204" pitchFamily="34" charset="0"/>
              <a:buChar char="•"/>
              <a:defRPr sz="2267" kern="0">
                <a:solidFill>
                  <a:srgbClr val="000000"/>
                </a:solidFill>
                <a:latin typeface="+mn-lt"/>
                <a:ea typeface="+mn-ea"/>
                <a:cs typeface="Calibri Light"/>
              </a:defRPr>
            </a:lvl4pPr>
            <a:lvl5pPr marL="1523925" indent="-243829" algn="l" defTabSz="609570" rtl="0" eaLnBrk="1" latinLnBrk="0" hangingPunct="1">
              <a:lnSpc>
                <a:spcPct val="95000"/>
              </a:lnSpc>
              <a:spcBef>
                <a:spcPts val="400"/>
              </a:spcBef>
              <a:spcAft>
                <a:spcPts val="0"/>
              </a:spcAft>
              <a:buClr>
                <a:schemeClr val="accent2"/>
              </a:buClr>
              <a:buSzPct val="100000"/>
              <a:buFont typeface="System Font Regular"/>
              <a:buChar char="–"/>
              <a:defRPr sz="2133" kern="0">
                <a:solidFill>
                  <a:srgbClr val="000000"/>
                </a:solidFill>
                <a:latin typeface="+mn-lt"/>
                <a:ea typeface="+mn-ea"/>
                <a:cs typeface="Calibri Light"/>
              </a:defRPr>
            </a:lvl5pPr>
            <a:lvl6pPr marL="3352632" indent="-304784" algn="l" defTabSz="609570" rtl="0" eaLnBrk="1" latinLnBrk="0" hangingPunct="1">
              <a:spcBef>
                <a:spcPct val="20000"/>
              </a:spcBef>
              <a:buFont typeface="Arial"/>
              <a:buChar char="•"/>
              <a:defRPr sz="2133" kern="1200">
                <a:solidFill>
                  <a:schemeClr val="tx1"/>
                </a:solidFill>
                <a:latin typeface="+mn-lt"/>
                <a:ea typeface="+mn-ea"/>
                <a:cs typeface="+mn-cs"/>
              </a:defRPr>
            </a:lvl6pPr>
            <a:lvl7pPr marL="3962202" indent="-304784" algn="l" defTabSz="609570" rtl="0" eaLnBrk="1" latinLnBrk="0" hangingPunct="1">
              <a:spcBef>
                <a:spcPct val="20000"/>
              </a:spcBef>
              <a:buFont typeface="Arial"/>
              <a:buChar char="•"/>
              <a:defRPr sz="2133" kern="1200">
                <a:solidFill>
                  <a:schemeClr val="tx1"/>
                </a:solidFill>
                <a:latin typeface="+mn-lt"/>
                <a:ea typeface="+mn-ea"/>
                <a:cs typeface="+mn-cs"/>
              </a:defRPr>
            </a:lvl7pPr>
            <a:lvl8pPr marL="4571772" indent="-304784" algn="l" defTabSz="609570" rtl="0" eaLnBrk="1" latinLnBrk="0" hangingPunct="1">
              <a:spcBef>
                <a:spcPct val="20000"/>
              </a:spcBef>
              <a:buFont typeface="Arial"/>
              <a:buChar char="•"/>
              <a:defRPr sz="2133" kern="1200">
                <a:solidFill>
                  <a:schemeClr val="tx1"/>
                </a:solidFill>
                <a:latin typeface="+mn-lt"/>
                <a:ea typeface="+mn-ea"/>
                <a:cs typeface="+mn-cs"/>
              </a:defRPr>
            </a:lvl8pPr>
            <a:lvl9pPr marL="5181341" indent="-304784" algn="l" defTabSz="609570" rtl="0" eaLnBrk="1" latinLnBrk="0" hangingPunct="1">
              <a:spcBef>
                <a:spcPct val="20000"/>
              </a:spcBef>
              <a:buFont typeface="Arial"/>
              <a:buChar char="•"/>
              <a:defRPr sz="2133" kern="1200">
                <a:solidFill>
                  <a:schemeClr val="tx1"/>
                </a:solidFill>
                <a:latin typeface="+mn-lt"/>
                <a:ea typeface="+mn-ea"/>
                <a:cs typeface="+mn-cs"/>
              </a:defRPr>
            </a:lvl9pPr>
          </a:lstStyle>
          <a:p>
            <a:pPr marL="0" lvl="0" indent="0">
              <a:spcBef>
                <a:spcPts val="600"/>
              </a:spcBef>
              <a:buNone/>
            </a:pPr>
            <a:r>
              <a:rPr lang="en" sz="2670" b="1" dirty="0"/>
              <a:t>Example</a:t>
            </a:r>
          </a:p>
          <a:p>
            <a:pPr marL="0" lvl="0" indent="0">
              <a:buNone/>
            </a:pPr>
            <a:r>
              <a:rPr lang="en-US" sz="1200" b="1" dirty="0">
                <a:latin typeface="Consolas" panose="020B0609020204030204" pitchFamily="49" charset="0"/>
                <a:cs typeface="Consolas" panose="020B0609020204030204" pitchFamily="49" charset="0"/>
              </a:rPr>
              <a:t>"com": {</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cloud_type</a:t>
            </a:r>
            <a:r>
              <a:rPr lang="en-US" sz="1200" b="1" dirty="0">
                <a:latin typeface="Consolas" panose="020B0609020204030204" pitchFamily="49" charset="0"/>
                <a:cs typeface="Consolas" panose="020B0609020204030204" pitchFamily="49" charset="0"/>
              </a:rPr>
              <a:t>": "azure",</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record_type</a:t>
            </a:r>
            <a:r>
              <a:rPr lang="en-US" sz="1200" b="1" dirty="0">
                <a:latin typeface="Consolas" panose="020B0609020204030204" pitchFamily="49" charset="0"/>
                <a:cs typeface="Consolas" panose="020B0609020204030204" pitchFamily="49" charset="0"/>
              </a:rPr>
              <a:t>": "compute",</a:t>
            </a:r>
          </a:p>
          <a:p>
            <a:pPr marL="0" lvl="0" indent="0">
              <a:buNone/>
            </a:pPr>
            <a:r>
              <a:rPr lang="en-US" sz="1200" b="1" dirty="0">
                <a:latin typeface="Consolas" panose="020B0609020204030204" pitchFamily="49" charset="0"/>
                <a:cs typeface="Consolas" panose="020B0609020204030204" pitchFamily="49" charset="0"/>
              </a:rPr>
              <a:t>    "reference": "/subscriptions/09d9d0a3-9e7a-4f32-8106-fd0db8763f83/</a:t>
            </a:r>
            <a:r>
              <a:rPr lang="en-US" sz="1200" b="1" dirty="0" err="1">
                <a:latin typeface="Consolas" panose="020B0609020204030204" pitchFamily="49" charset="0"/>
                <a:cs typeface="Consolas" panose="020B0609020204030204" pitchFamily="49" charset="0"/>
              </a:rPr>
              <a:t>resourceGroups</a:t>
            </a:r>
            <a:r>
              <a:rPr lang="en-US" sz="1200" b="1" dirty="0">
                <a:latin typeface="Consolas" panose="020B0609020204030204" pitchFamily="49" charset="0"/>
                <a:cs typeface="Consolas" panose="020B0609020204030204" pitchFamily="49" charset="0"/>
              </a:rPr>
              <a:t>/MYRG/providers/</a:t>
            </a:r>
            <a:r>
              <a:rPr lang="en-US" sz="1200" b="1" dirty="0" err="1">
                <a:latin typeface="Consolas" panose="020B0609020204030204" pitchFamily="49" charset="0"/>
                <a:cs typeface="Consolas" panose="020B0609020204030204" pitchFamily="49" charset="0"/>
              </a:rPr>
              <a:t>Microsoft.Compute</a:t>
            </a:r>
            <a:r>
              <a:rPr lang="en-US" sz="1200" b="1" dirty="0">
                <a:latin typeface="Consolas" panose="020B0609020204030204" pitchFamily="49" charset="0"/>
                <a:cs typeface="Consolas" panose="020B0609020204030204" pitchFamily="49" charset="0"/>
              </a:rPr>
              <a:t>/</a:t>
            </a:r>
            <a:r>
              <a:rPr lang="en-US" sz="1200" b="1" dirty="0" err="1">
                <a:latin typeface="Consolas" panose="020B0609020204030204" pitchFamily="49" charset="0"/>
                <a:cs typeface="Consolas" panose="020B0609020204030204" pitchFamily="49" charset="0"/>
              </a:rPr>
              <a:t>virtualMachines</a:t>
            </a:r>
            <a:r>
              <a:rPr lang="en-US" sz="1200" b="1" dirty="0">
                <a:latin typeface="Consolas" panose="020B0609020204030204" pitchFamily="49" charset="0"/>
                <a:cs typeface="Consolas" panose="020B0609020204030204" pitchFamily="49" charset="0"/>
              </a:rPr>
              <a:t>/</a:t>
            </a:r>
            <a:r>
              <a:rPr lang="en-US" sz="1200" b="1" dirty="0" err="1">
                <a:latin typeface="Consolas" panose="020B0609020204030204" pitchFamily="49" charset="0"/>
                <a:cs typeface="Consolas" panose="020B0609020204030204" pitchFamily="49" charset="0"/>
              </a:rPr>
              <a:t>myVM</a:t>
            </a:r>
            <a:r>
              <a:rPr lang="en-US" sz="1200" b="1" dirty="0">
                <a:latin typeface="Consolas" panose="020B0609020204030204" pitchFamily="49" charset="0"/>
                <a:cs typeface="Consolas" panose="020B0609020204030204" pitchFamily="49" charset="0"/>
              </a:rPr>
              <a:t>",</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audit_key</a:t>
            </a: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mockaudit</a:t>
            </a:r>
            <a:r>
              <a:rPr lang="en-US" sz="1200" b="1" dirty="0">
                <a:latin typeface="Consolas" panose="020B0609020204030204" pitchFamily="49" charset="0"/>
                <a:cs typeface="Consolas" panose="020B0609020204030204" pitchFamily="49" charset="0"/>
              </a:rPr>
              <a:t>",</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audit_version</a:t>
            </a:r>
            <a:r>
              <a:rPr lang="en-US" sz="1200" b="1" dirty="0">
                <a:latin typeface="Consolas" panose="020B0609020204030204" pitchFamily="49" charset="0"/>
                <a:cs typeface="Consolas" panose="020B0609020204030204" pitchFamily="49" charset="0"/>
              </a:rPr>
              <a:t>": "20190906_174513",</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origin_key</a:t>
            </a: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azvm</a:t>
            </a:r>
            <a:r>
              <a:rPr lang="en-US" sz="1200" b="1" dirty="0">
                <a:latin typeface="Consolas" panose="020B0609020204030204" pitchFamily="49" charset="0"/>
                <a:cs typeface="Consolas" panose="020B0609020204030204" pitchFamily="49" charset="0"/>
              </a:rPr>
              <a:t>",</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origin_class</a:t>
            </a: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AzVM</a:t>
            </a:r>
            <a:r>
              <a:rPr lang="en-US" sz="1200" b="1" dirty="0">
                <a:latin typeface="Consolas" panose="020B0609020204030204" pitchFamily="49" charset="0"/>
                <a:cs typeface="Consolas" panose="020B0609020204030204" pitchFamily="49" charset="0"/>
              </a:rPr>
              <a:t>",</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origin_worker</a:t>
            </a: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mockaudit_azvm</a:t>
            </a:r>
            <a:r>
              <a:rPr lang="en-US" sz="1200" b="1" dirty="0">
                <a:latin typeface="Consolas" panose="020B0609020204030204" pitchFamily="49" charset="0"/>
                <a:cs typeface="Consolas" panose="020B0609020204030204" pitchFamily="49" charset="0"/>
              </a:rPr>
              <a:t>",</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origin_type</a:t>
            </a:r>
            <a:r>
              <a:rPr lang="en-US" sz="1200" b="1" dirty="0">
                <a:latin typeface="Consolas" panose="020B0609020204030204" pitchFamily="49" charset="0"/>
                <a:cs typeface="Consolas" panose="020B0609020204030204" pitchFamily="49" charset="0"/>
              </a:rPr>
              <a:t>": "cloud",</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target_key</a:t>
            </a: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filestore</a:t>
            </a:r>
            <a:r>
              <a:rPr lang="en-US" sz="1200" b="1" dirty="0">
                <a:latin typeface="Consolas" panose="020B0609020204030204" pitchFamily="49" charset="0"/>
                <a:cs typeface="Consolas" panose="020B0609020204030204" pitchFamily="49" charset="0"/>
              </a:rPr>
              <a:t>",</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target_class</a:t>
            </a: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FileStore</a:t>
            </a:r>
            <a:r>
              <a:rPr lang="en-US" sz="1200" b="1" dirty="0">
                <a:latin typeface="Consolas" panose="020B0609020204030204" pitchFamily="49" charset="0"/>
                <a:cs typeface="Consolas" panose="020B0609020204030204" pitchFamily="49" charset="0"/>
              </a:rPr>
              <a:t>",</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target_worker</a:t>
            </a: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mockaudit_filestore</a:t>
            </a:r>
            <a:r>
              <a:rPr lang="en-US" sz="1200" b="1" dirty="0">
                <a:latin typeface="Consolas" panose="020B0609020204030204" pitchFamily="49" charset="0"/>
                <a:cs typeface="Consolas" panose="020B0609020204030204" pitchFamily="49" charset="0"/>
              </a:rPr>
              <a:t>",</a:t>
            </a:r>
          </a:p>
          <a:p>
            <a:pPr marL="0" lvl="0" indent="0">
              <a:buNone/>
            </a:pPr>
            <a:r>
              <a:rPr lang="en-US" sz="1200" b="1" dirty="0">
                <a:latin typeface="Consolas" panose="020B0609020204030204" pitchFamily="49" charset="0"/>
                <a:cs typeface="Consolas" panose="020B0609020204030204" pitchFamily="49" charset="0"/>
              </a:rPr>
              <a:t>    "</a:t>
            </a:r>
            <a:r>
              <a:rPr lang="en-US" sz="1200" b="1" dirty="0" err="1">
                <a:latin typeface="Consolas" panose="020B0609020204030204" pitchFamily="49" charset="0"/>
                <a:cs typeface="Consolas" panose="020B0609020204030204" pitchFamily="49" charset="0"/>
              </a:rPr>
              <a:t>target_type</a:t>
            </a:r>
            <a:r>
              <a:rPr lang="en-US" sz="1200" b="1" dirty="0">
                <a:latin typeface="Consolas" panose="020B0609020204030204" pitchFamily="49" charset="0"/>
                <a:cs typeface="Consolas" panose="020B0609020204030204" pitchFamily="49" charset="0"/>
              </a:rPr>
              <a:t>": "store"</a:t>
            </a:r>
          </a:p>
          <a:p>
            <a:pPr marL="0" lvl="0" indent="0">
              <a:buNone/>
            </a:pPr>
            <a:r>
              <a:rPr lang="en-US" sz="1200" b="1" dirty="0">
                <a:latin typeface="Consolas" panose="020B0609020204030204" pitchFamily="49" charset="0"/>
                <a:cs typeface="Consolas" panose="020B0609020204030204" pitchFamily="49" charset="0"/>
              </a:rPr>
              <a:t>  }</a:t>
            </a:r>
            <a:endParaRPr lang="en" sz="1200" b="1" dirty="0">
              <a:latin typeface="Consolas" panose="020B0609020204030204" pitchFamily="49" charset="0"/>
              <a:cs typeface="Consolas" panose="020B0609020204030204" pitchFamily="49" charset="0"/>
            </a:endParaRPr>
          </a:p>
          <a:p>
            <a:pPr marL="0" indent="0">
              <a:spcBef>
                <a:spcPts val="600"/>
              </a:spcBef>
              <a:buFontTx/>
              <a:buNone/>
            </a:pPr>
            <a:endParaRPr lang="en" sz="1200" b="1"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2531233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Where to start cloud auditing?</a:t>
            </a:r>
          </a:p>
        </p:txBody>
      </p:sp>
      <p:pic>
        <p:nvPicPr>
          <p:cNvPr id="3" name="Picture 2">
            <a:extLst>
              <a:ext uri="{FF2B5EF4-FFF2-40B4-BE49-F238E27FC236}">
                <a16:creationId xmlns:a16="http://schemas.microsoft.com/office/drawing/2014/main" id="{08A7CAB7-1A04-F54A-8A4B-D9F537B4448A}"/>
              </a:ext>
            </a:extLst>
          </p:cNvPr>
          <p:cNvPicPr>
            <a:picLocks noChangeAspect="1"/>
          </p:cNvPicPr>
          <p:nvPr/>
        </p:nvPicPr>
        <p:blipFill>
          <a:blip r:embed="rId2"/>
          <a:stretch>
            <a:fillRect/>
          </a:stretch>
        </p:blipFill>
        <p:spPr>
          <a:xfrm>
            <a:off x="12530667" y="0"/>
            <a:ext cx="856880" cy="856880"/>
          </a:xfrm>
          <a:prstGeom prst="rect">
            <a:avLst/>
          </a:prstGeom>
          <a:noFill/>
        </p:spPr>
      </p:pic>
    </p:spTree>
    <p:extLst>
      <p:ext uri="{BB962C8B-B14F-4D97-AF65-F5344CB8AC3E}">
        <p14:creationId xmlns:p14="http://schemas.microsoft.com/office/powerpoint/2010/main" val="20497519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28952" y="105175"/>
            <a:ext cx="10692193" cy="1131101"/>
          </a:xfrm>
        </p:spPr>
        <p:txBody>
          <a:bodyPr anchor="ctr">
            <a:normAutofit/>
          </a:bodyPr>
          <a:lstStyle/>
          <a:p>
            <a:r>
              <a:rPr lang="en-US" dirty="0"/>
              <a:t>CIS Benchmarks for Cloud Audits</a:t>
            </a:r>
          </a:p>
        </p:txBody>
      </p:sp>
      <p:sp>
        <p:nvSpPr>
          <p:cNvPr id="3" name="Slide Number Placeholder 2"/>
          <p:cNvSpPr>
            <a:spLocks noGrp="1"/>
          </p:cNvSpPr>
          <p:nvPr>
            <p:ph type="sldNum" sz="quarter" idx="12"/>
          </p:nvPr>
        </p:nvSpPr>
        <p:spPr>
          <a:xfrm>
            <a:off x="5362210" y="6359176"/>
            <a:ext cx="1401804" cy="365125"/>
          </a:xfrm>
        </p:spPr>
        <p:txBody>
          <a:bodyPr anchor="ctr">
            <a:normAutofit/>
          </a:bodyPr>
          <a:lstStyle/>
          <a:p>
            <a:pPr>
              <a:spcAft>
                <a:spcPts val="600"/>
              </a:spcAft>
            </a:pPr>
            <a:fld id="{F56C8676-1494-424A-9EE1-69F4EB666BA8}" type="slidenum">
              <a:rPr lang="en-US" smtClean="0"/>
              <a:pPr>
                <a:spcAft>
                  <a:spcPts val="600"/>
                </a:spcAft>
              </a:pPr>
              <a:t>16</a:t>
            </a:fld>
            <a:endParaRPr lang="en-US"/>
          </a:p>
        </p:txBody>
      </p:sp>
      <p:sp>
        <p:nvSpPr>
          <p:cNvPr id="14" name="Content Placeholder 4">
            <a:extLst>
              <a:ext uri="{FF2B5EF4-FFF2-40B4-BE49-F238E27FC236}">
                <a16:creationId xmlns:a16="http://schemas.microsoft.com/office/drawing/2014/main" id="{1FB70CA3-B644-4062-9DDA-D9851D4C36AB}"/>
              </a:ext>
            </a:extLst>
          </p:cNvPr>
          <p:cNvSpPr>
            <a:spLocks noGrp="1"/>
          </p:cNvSpPr>
          <p:nvPr>
            <p:ph sz="half" idx="2"/>
          </p:nvPr>
        </p:nvSpPr>
        <p:spPr>
          <a:xfrm>
            <a:off x="631744" y="2094066"/>
            <a:ext cx="5386917" cy="3961324"/>
          </a:xfrm>
        </p:spPr>
        <p:txBody>
          <a:bodyPr/>
          <a:lstStyle/>
          <a:p>
            <a:r>
              <a:rPr lang="en-US" dirty="0"/>
              <a:t>Azure</a:t>
            </a:r>
          </a:p>
          <a:p>
            <a:r>
              <a:rPr lang="en-US" dirty="0"/>
              <a:t>Google Cloud Computing Platform</a:t>
            </a:r>
          </a:p>
          <a:p>
            <a:r>
              <a:rPr lang="en-US" dirty="0"/>
              <a:t>Others</a:t>
            </a:r>
          </a:p>
        </p:txBody>
      </p:sp>
      <p:pic>
        <p:nvPicPr>
          <p:cNvPr id="7" name="Picture 6">
            <a:extLst>
              <a:ext uri="{FF2B5EF4-FFF2-40B4-BE49-F238E27FC236}">
                <a16:creationId xmlns:a16="http://schemas.microsoft.com/office/drawing/2014/main" id="{3D6C5FCE-F279-6C4C-BF79-B80C2BAF730A}"/>
              </a:ext>
            </a:extLst>
          </p:cNvPr>
          <p:cNvPicPr>
            <a:picLocks noChangeAspect="1"/>
          </p:cNvPicPr>
          <p:nvPr/>
        </p:nvPicPr>
        <p:blipFill>
          <a:blip r:embed="rId3"/>
          <a:stretch>
            <a:fillRect/>
          </a:stretch>
        </p:blipFill>
        <p:spPr>
          <a:xfrm>
            <a:off x="7477680" y="1448338"/>
            <a:ext cx="3961323" cy="3961323"/>
          </a:xfrm>
          <a:prstGeom prst="rect">
            <a:avLst/>
          </a:prstGeom>
          <a:noFill/>
        </p:spPr>
      </p:pic>
      <p:sp>
        <p:nvSpPr>
          <p:cNvPr id="6" name="TextBox 5">
            <a:extLst>
              <a:ext uri="{FF2B5EF4-FFF2-40B4-BE49-F238E27FC236}">
                <a16:creationId xmlns:a16="http://schemas.microsoft.com/office/drawing/2014/main" id="{A674D595-163B-5948-8645-9A28929B7FEA}"/>
              </a:ext>
            </a:extLst>
          </p:cNvPr>
          <p:cNvSpPr txBox="1"/>
          <p:nvPr/>
        </p:nvSpPr>
        <p:spPr>
          <a:xfrm>
            <a:off x="54573" y="6262636"/>
            <a:ext cx="5920475" cy="461665"/>
          </a:xfrm>
          <a:prstGeom prst="rect">
            <a:avLst/>
          </a:prstGeom>
          <a:noFill/>
        </p:spPr>
        <p:txBody>
          <a:bodyPr wrap="square" rtlCol="0">
            <a:spAutoFit/>
          </a:bodyPr>
          <a:lstStyle/>
          <a:p>
            <a:r>
              <a:rPr lang="en-US" sz="1200" dirty="0"/>
              <a:t>Image Credit : </a:t>
            </a:r>
            <a:r>
              <a:rPr lang="en-US" sz="1200" dirty="0">
                <a:hlinkClick r:id="rId4"/>
              </a:rPr>
              <a:t>https://pixabay.com</a:t>
            </a:r>
            <a:endParaRPr lang="en-US" sz="1200" dirty="0"/>
          </a:p>
          <a:p>
            <a:r>
              <a:rPr lang="en-US" sz="1200" dirty="0"/>
              <a:t>Center for Internet Security </a:t>
            </a:r>
            <a:r>
              <a:rPr lang="en-US" sz="1200" dirty="0">
                <a:hlinkClick r:id="rId5"/>
              </a:rPr>
              <a:t>https://www.cisecurity.org/</a:t>
            </a:r>
            <a:endParaRPr lang="en-US" sz="1200" dirty="0"/>
          </a:p>
        </p:txBody>
      </p:sp>
      <p:pic>
        <p:nvPicPr>
          <p:cNvPr id="10" name="Picture 2" descr="Hand, Commercial, Search, Web Page, Resource, Network">
            <a:extLst>
              <a:ext uri="{FF2B5EF4-FFF2-40B4-BE49-F238E27FC236}">
                <a16:creationId xmlns:a16="http://schemas.microsoft.com/office/drawing/2014/main" id="{E2A7BC76-1F21-5542-B083-B3F2C08B477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2553244" y="0"/>
            <a:ext cx="1659467" cy="12362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32385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27521" y="120379"/>
            <a:ext cx="10780707" cy="1126372"/>
          </a:xfrm>
        </p:spPr>
        <p:txBody>
          <a:bodyPr anchor="ctr">
            <a:normAutofit/>
          </a:bodyPr>
          <a:lstStyle/>
          <a:p>
            <a:r>
              <a:rPr lang="en-US" dirty="0"/>
              <a:t>Resources Audited</a:t>
            </a:r>
          </a:p>
        </p:txBody>
      </p:sp>
      <p:sp>
        <p:nvSpPr>
          <p:cNvPr id="3" name="Slide Number Placeholder 2"/>
          <p:cNvSpPr>
            <a:spLocks noGrp="1"/>
          </p:cNvSpPr>
          <p:nvPr>
            <p:ph type="sldNum" sz="quarter" idx="12"/>
          </p:nvPr>
        </p:nvSpPr>
        <p:spPr>
          <a:xfrm>
            <a:off x="5362210" y="6359176"/>
            <a:ext cx="1401804" cy="365125"/>
          </a:xfrm>
        </p:spPr>
        <p:txBody>
          <a:bodyPr anchor="ctr">
            <a:normAutofit/>
          </a:bodyPr>
          <a:lstStyle/>
          <a:p>
            <a:pPr>
              <a:spcAft>
                <a:spcPts val="600"/>
              </a:spcAft>
            </a:pPr>
            <a:fld id="{F56C8676-1494-424A-9EE1-69F4EB666BA8}" type="slidenum">
              <a:rPr lang="en-US" smtClean="0"/>
              <a:pPr>
                <a:spcAft>
                  <a:spcPts val="600"/>
                </a:spcAft>
              </a:pPr>
              <a:t>17</a:t>
            </a:fld>
            <a:endParaRPr lang="en-US"/>
          </a:p>
        </p:txBody>
      </p:sp>
      <p:sp>
        <p:nvSpPr>
          <p:cNvPr id="14" name="Content Placeholder 4">
            <a:extLst>
              <a:ext uri="{FF2B5EF4-FFF2-40B4-BE49-F238E27FC236}">
                <a16:creationId xmlns:a16="http://schemas.microsoft.com/office/drawing/2014/main" id="{1FB70CA3-B644-4062-9DDA-D9851D4C36AB}"/>
              </a:ext>
            </a:extLst>
          </p:cNvPr>
          <p:cNvSpPr>
            <a:spLocks noGrp="1"/>
          </p:cNvSpPr>
          <p:nvPr>
            <p:ph idx="4294967295"/>
          </p:nvPr>
        </p:nvSpPr>
        <p:spPr>
          <a:xfrm>
            <a:off x="648778" y="1459930"/>
            <a:ext cx="11102737" cy="4695844"/>
          </a:xfrm>
        </p:spPr>
        <p:txBody>
          <a:bodyPr>
            <a:normAutofit/>
          </a:bodyPr>
          <a:lstStyle/>
          <a:p>
            <a:pPr lvl="0"/>
            <a:r>
              <a:rPr lang="en-US" dirty="0"/>
              <a:t>Identity and Access Management</a:t>
            </a:r>
          </a:p>
          <a:p>
            <a:pPr lvl="0"/>
            <a:r>
              <a:rPr lang="en-US" dirty="0"/>
              <a:t>Storage Account</a:t>
            </a:r>
          </a:p>
          <a:p>
            <a:pPr lvl="0"/>
            <a:r>
              <a:rPr lang="en-US" dirty="0"/>
              <a:t>Databases</a:t>
            </a:r>
          </a:p>
          <a:p>
            <a:pPr lvl="0"/>
            <a:r>
              <a:rPr lang="en-US" dirty="0"/>
              <a:t>Logging and Monitoring</a:t>
            </a:r>
          </a:p>
          <a:p>
            <a:pPr lvl="0"/>
            <a:r>
              <a:rPr lang="en-US" dirty="0"/>
              <a:t>Networking</a:t>
            </a:r>
          </a:p>
          <a:p>
            <a:pPr lvl="0"/>
            <a:r>
              <a:rPr lang="en-US" dirty="0"/>
              <a:t>Virtual Machines</a:t>
            </a:r>
          </a:p>
          <a:p>
            <a:pPr lvl="0"/>
            <a:r>
              <a:rPr lang="en-US" dirty="0"/>
              <a:t>Application Services</a:t>
            </a:r>
          </a:p>
        </p:txBody>
      </p:sp>
      <p:pic>
        <p:nvPicPr>
          <p:cNvPr id="1026" name="Picture 2" descr="Hand, Commercial, Search, Web Page, Resource, Network">
            <a:extLst>
              <a:ext uri="{FF2B5EF4-FFF2-40B4-BE49-F238E27FC236}">
                <a16:creationId xmlns:a16="http://schemas.microsoft.com/office/drawing/2014/main" id="{C46DF58E-B108-BC40-BF29-EFF80A69924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3599" y="1827852"/>
            <a:ext cx="4466233" cy="360000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F4D0DD8-398F-784C-A1C1-DD65D9B967D8}"/>
              </a:ext>
            </a:extLst>
          </p:cNvPr>
          <p:cNvSpPr txBox="1"/>
          <p:nvPr/>
        </p:nvSpPr>
        <p:spPr>
          <a:xfrm>
            <a:off x="54573" y="6262636"/>
            <a:ext cx="5920475" cy="276999"/>
          </a:xfrm>
          <a:prstGeom prst="rect">
            <a:avLst/>
          </a:prstGeom>
          <a:noFill/>
        </p:spPr>
        <p:txBody>
          <a:bodyPr wrap="square" rtlCol="0">
            <a:spAutoFit/>
          </a:bodyPr>
          <a:lstStyle/>
          <a:p>
            <a:r>
              <a:rPr lang="en-US" sz="1200" dirty="0"/>
              <a:t>Image Credit : </a:t>
            </a:r>
            <a:r>
              <a:rPr lang="en-US" sz="1200" dirty="0">
                <a:hlinkClick r:id="rId4"/>
              </a:rPr>
              <a:t>https://pixabay.com</a:t>
            </a:r>
            <a:endParaRPr lang="en-US" sz="1200" dirty="0"/>
          </a:p>
        </p:txBody>
      </p:sp>
    </p:spTree>
    <p:extLst>
      <p:ext uri="{BB962C8B-B14F-4D97-AF65-F5344CB8AC3E}">
        <p14:creationId xmlns:p14="http://schemas.microsoft.com/office/powerpoint/2010/main" val="24192593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 calcmode="lin" valueType="num">
                                      <p:cBhvr additive="base">
                                        <p:cTn id="7" dur="500" fill="hold"/>
                                        <p:tgtEl>
                                          <p:spTgt spid="14">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14">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grpId="0" nodeType="clickEffect">
                                  <p:stCondLst>
                                    <p:cond delay="0"/>
                                  </p:stCondLst>
                                  <p:childTnLst>
                                    <p:set>
                                      <p:cBhvr>
                                        <p:cTn id="12" dur="1" fill="hold">
                                          <p:stCondLst>
                                            <p:cond delay="0"/>
                                          </p:stCondLst>
                                        </p:cTn>
                                        <p:tgtEl>
                                          <p:spTgt spid="14">
                                            <p:txEl>
                                              <p:pRg st="1" end="1"/>
                                            </p:txEl>
                                          </p:spTgt>
                                        </p:tgtEl>
                                        <p:attrNameLst>
                                          <p:attrName>style.visibility</p:attrName>
                                        </p:attrNameLst>
                                      </p:cBhvr>
                                      <p:to>
                                        <p:strVal val="visible"/>
                                      </p:to>
                                    </p:set>
                                    <p:anim calcmode="lin" valueType="num">
                                      <p:cBhvr additive="base">
                                        <p:cTn id="13" dur="500" fill="hold"/>
                                        <p:tgtEl>
                                          <p:spTgt spid="14">
                                            <p:txEl>
                                              <p:pRg st="1" end="1"/>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14">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grpId="0" nodeType="clickEffect">
                                  <p:stCondLst>
                                    <p:cond delay="0"/>
                                  </p:stCondLst>
                                  <p:childTnLst>
                                    <p:set>
                                      <p:cBhvr>
                                        <p:cTn id="18" dur="1" fill="hold">
                                          <p:stCondLst>
                                            <p:cond delay="0"/>
                                          </p:stCondLst>
                                        </p:cTn>
                                        <p:tgtEl>
                                          <p:spTgt spid="14">
                                            <p:txEl>
                                              <p:pRg st="2" end="2"/>
                                            </p:txEl>
                                          </p:spTgt>
                                        </p:tgtEl>
                                        <p:attrNameLst>
                                          <p:attrName>style.visibility</p:attrName>
                                        </p:attrNameLst>
                                      </p:cBhvr>
                                      <p:to>
                                        <p:strVal val="visible"/>
                                      </p:to>
                                    </p:set>
                                    <p:anim calcmode="lin" valueType="num">
                                      <p:cBhvr additive="base">
                                        <p:cTn id="19" dur="500" fill="hold"/>
                                        <p:tgtEl>
                                          <p:spTgt spid="14">
                                            <p:txEl>
                                              <p:pRg st="2" end="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14">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2" fill="hold" grpId="0" nodeType="clickEffect">
                                  <p:stCondLst>
                                    <p:cond delay="0"/>
                                  </p:stCondLst>
                                  <p:childTnLst>
                                    <p:set>
                                      <p:cBhvr>
                                        <p:cTn id="24" dur="1" fill="hold">
                                          <p:stCondLst>
                                            <p:cond delay="0"/>
                                          </p:stCondLst>
                                        </p:cTn>
                                        <p:tgtEl>
                                          <p:spTgt spid="14">
                                            <p:txEl>
                                              <p:pRg st="3" end="3"/>
                                            </p:txEl>
                                          </p:spTgt>
                                        </p:tgtEl>
                                        <p:attrNameLst>
                                          <p:attrName>style.visibility</p:attrName>
                                        </p:attrNameLst>
                                      </p:cBhvr>
                                      <p:to>
                                        <p:strVal val="visible"/>
                                      </p:to>
                                    </p:set>
                                    <p:anim calcmode="lin" valueType="num">
                                      <p:cBhvr additive="base">
                                        <p:cTn id="25" dur="500" fill="hold"/>
                                        <p:tgtEl>
                                          <p:spTgt spid="14">
                                            <p:txEl>
                                              <p:pRg st="3" end="3"/>
                                            </p:txEl>
                                          </p:spTgt>
                                        </p:tgtEl>
                                        <p:attrNameLst>
                                          <p:attrName>ppt_x</p:attrName>
                                        </p:attrNameLst>
                                      </p:cBhvr>
                                      <p:tavLst>
                                        <p:tav tm="0">
                                          <p:val>
                                            <p:strVal val="1+#ppt_w/2"/>
                                          </p:val>
                                        </p:tav>
                                        <p:tav tm="100000">
                                          <p:val>
                                            <p:strVal val="#ppt_x"/>
                                          </p:val>
                                        </p:tav>
                                      </p:tavLst>
                                    </p:anim>
                                    <p:anim calcmode="lin" valueType="num">
                                      <p:cBhvr additive="base">
                                        <p:cTn id="26" dur="500" fill="hold"/>
                                        <p:tgtEl>
                                          <p:spTgt spid="14">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2" fill="hold" grpId="0" nodeType="clickEffect">
                                  <p:stCondLst>
                                    <p:cond delay="0"/>
                                  </p:stCondLst>
                                  <p:childTnLst>
                                    <p:set>
                                      <p:cBhvr>
                                        <p:cTn id="30" dur="1" fill="hold">
                                          <p:stCondLst>
                                            <p:cond delay="0"/>
                                          </p:stCondLst>
                                        </p:cTn>
                                        <p:tgtEl>
                                          <p:spTgt spid="14">
                                            <p:txEl>
                                              <p:pRg st="4" end="4"/>
                                            </p:txEl>
                                          </p:spTgt>
                                        </p:tgtEl>
                                        <p:attrNameLst>
                                          <p:attrName>style.visibility</p:attrName>
                                        </p:attrNameLst>
                                      </p:cBhvr>
                                      <p:to>
                                        <p:strVal val="visible"/>
                                      </p:to>
                                    </p:set>
                                    <p:anim calcmode="lin" valueType="num">
                                      <p:cBhvr additive="base">
                                        <p:cTn id="31" dur="500" fill="hold"/>
                                        <p:tgtEl>
                                          <p:spTgt spid="14">
                                            <p:txEl>
                                              <p:pRg st="4" end="4"/>
                                            </p:txEl>
                                          </p:spTgt>
                                        </p:tgtEl>
                                        <p:attrNameLst>
                                          <p:attrName>ppt_x</p:attrName>
                                        </p:attrNameLst>
                                      </p:cBhvr>
                                      <p:tavLst>
                                        <p:tav tm="0">
                                          <p:val>
                                            <p:strVal val="1+#ppt_w/2"/>
                                          </p:val>
                                        </p:tav>
                                        <p:tav tm="100000">
                                          <p:val>
                                            <p:strVal val="#ppt_x"/>
                                          </p:val>
                                        </p:tav>
                                      </p:tavLst>
                                    </p:anim>
                                    <p:anim calcmode="lin" valueType="num">
                                      <p:cBhvr additive="base">
                                        <p:cTn id="32" dur="500" fill="hold"/>
                                        <p:tgtEl>
                                          <p:spTgt spid="14">
                                            <p:txEl>
                                              <p:pRg st="4" end="4"/>
                                            </p:txEl>
                                          </p:spTgt>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2" fill="hold" grpId="0" nodeType="clickEffect">
                                  <p:stCondLst>
                                    <p:cond delay="0"/>
                                  </p:stCondLst>
                                  <p:childTnLst>
                                    <p:set>
                                      <p:cBhvr>
                                        <p:cTn id="36" dur="1" fill="hold">
                                          <p:stCondLst>
                                            <p:cond delay="0"/>
                                          </p:stCondLst>
                                        </p:cTn>
                                        <p:tgtEl>
                                          <p:spTgt spid="14">
                                            <p:txEl>
                                              <p:pRg st="5" end="5"/>
                                            </p:txEl>
                                          </p:spTgt>
                                        </p:tgtEl>
                                        <p:attrNameLst>
                                          <p:attrName>style.visibility</p:attrName>
                                        </p:attrNameLst>
                                      </p:cBhvr>
                                      <p:to>
                                        <p:strVal val="visible"/>
                                      </p:to>
                                    </p:set>
                                    <p:anim calcmode="lin" valueType="num">
                                      <p:cBhvr additive="base">
                                        <p:cTn id="37" dur="500" fill="hold"/>
                                        <p:tgtEl>
                                          <p:spTgt spid="14">
                                            <p:txEl>
                                              <p:pRg st="5" end="5"/>
                                            </p:txEl>
                                          </p:spTgt>
                                        </p:tgtEl>
                                        <p:attrNameLst>
                                          <p:attrName>ppt_x</p:attrName>
                                        </p:attrNameLst>
                                      </p:cBhvr>
                                      <p:tavLst>
                                        <p:tav tm="0">
                                          <p:val>
                                            <p:strVal val="1+#ppt_w/2"/>
                                          </p:val>
                                        </p:tav>
                                        <p:tav tm="100000">
                                          <p:val>
                                            <p:strVal val="#ppt_x"/>
                                          </p:val>
                                        </p:tav>
                                      </p:tavLst>
                                    </p:anim>
                                    <p:anim calcmode="lin" valueType="num">
                                      <p:cBhvr additive="base">
                                        <p:cTn id="38" dur="500" fill="hold"/>
                                        <p:tgtEl>
                                          <p:spTgt spid="14">
                                            <p:txEl>
                                              <p:pRg st="5" end="5"/>
                                            </p:txEl>
                                          </p:spTgt>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2" fill="hold" grpId="0" nodeType="clickEffect">
                                  <p:stCondLst>
                                    <p:cond delay="0"/>
                                  </p:stCondLst>
                                  <p:childTnLst>
                                    <p:set>
                                      <p:cBhvr>
                                        <p:cTn id="42" dur="1" fill="hold">
                                          <p:stCondLst>
                                            <p:cond delay="0"/>
                                          </p:stCondLst>
                                        </p:cTn>
                                        <p:tgtEl>
                                          <p:spTgt spid="14">
                                            <p:txEl>
                                              <p:pRg st="6" end="6"/>
                                            </p:txEl>
                                          </p:spTgt>
                                        </p:tgtEl>
                                        <p:attrNameLst>
                                          <p:attrName>style.visibility</p:attrName>
                                        </p:attrNameLst>
                                      </p:cBhvr>
                                      <p:to>
                                        <p:strVal val="visible"/>
                                      </p:to>
                                    </p:set>
                                    <p:anim calcmode="lin" valueType="num">
                                      <p:cBhvr additive="base">
                                        <p:cTn id="43" dur="500" fill="hold"/>
                                        <p:tgtEl>
                                          <p:spTgt spid="14">
                                            <p:txEl>
                                              <p:pRg st="6" end="6"/>
                                            </p:txEl>
                                          </p:spTgt>
                                        </p:tgtEl>
                                        <p:attrNameLst>
                                          <p:attrName>ppt_x</p:attrName>
                                        </p:attrNameLst>
                                      </p:cBhvr>
                                      <p:tavLst>
                                        <p:tav tm="0">
                                          <p:val>
                                            <p:strVal val="1+#ppt_w/2"/>
                                          </p:val>
                                        </p:tav>
                                        <p:tav tm="100000">
                                          <p:val>
                                            <p:strVal val="#ppt_x"/>
                                          </p:val>
                                        </p:tav>
                                      </p:tavLst>
                                    </p:anim>
                                    <p:anim calcmode="lin" valueType="num">
                                      <p:cBhvr additive="base">
                                        <p:cTn id="44" dur="500" fill="hold"/>
                                        <p:tgtEl>
                                          <p:spTgt spid="14">
                                            <p:txEl>
                                              <p:pRg st="6" end="6"/>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44398" y="2084470"/>
            <a:ext cx="10584434" cy="1724467"/>
          </a:xfrm>
        </p:spPr>
        <p:txBody>
          <a:bodyPr/>
          <a:lstStyle/>
          <a:p>
            <a:r>
              <a:rPr lang="en-US" dirty="0">
                <a:solidFill>
                  <a:schemeClr val="bg1"/>
                </a:solidFill>
              </a:rPr>
              <a:t>Ensure that `OS Disks` are encrypted</a:t>
            </a:r>
          </a:p>
        </p:txBody>
      </p:sp>
      <p:sp>
        <p:nvSpPr>
          <p:cNvPr id="3" name="Text Placeholder 2"/>
          <p:cNvSpPr>
            <a:spLocks noGrp="1"/>
          </p:cNvSpPr>
          <p:nvPr>
            <p:ph type="body" sz="quarter" idx="10"/>
          </p:nvPr>
        </p:nvSpPr>
        <p:spPr/>
        <p:txBody>
          <a:bodyPr/>
          <a:lstStyle/>
          <a:p>
            <a:r>
              <a:rPr lang="en-US" dirty="0"/>
              <a:t>AUDIT EXAMPLE</a:t>
            </a:r>
          </a:p>
        </p:txBody>
      </p:sp>
      <p:sp>
        <p:nvSpPr>
          <p:cNvPr id="4" name="Title 1">
            <a:extLst>
              <a:ext uri="{FF2B5EF4-FFF2-40B4-BE49-F238E27FC236}">
                <a16:creationId xmlns:a16="http://schemas.microsoft.com/office/drawing/2014/main" id="{32B59874-B8C0-584B-A1E4-88D069EF6701}"/>
              </a:ext>
            </a:extLst>
          </p:cNvPr>
          <p:cNvSpPr txBox="1">
            <a:spLocks/>
          </p:cNvSpPr>
          <p:nvPr/>
        </p:nvSpPr>
        <p:spPr>
          <a:xfrm>
            <a:off x="633106" y="2790025"/>
            <a:ext cx="10584434" cy="1724467"/>
          </a:xfrm>
          <a:prstGeom prst="rect">
            <a:avLst/>
          </a:prstGeom>
        </p:spPr>
        <p:txBody>
          <a:bodyPr vert="horz" lIns="0" tIns="0" rIns="0" bIns="0" rtlCol="0" anchor="ctr" anchorCtr="0">
            <a:normAutofit fontScale="97500"/>
          </a:bodyPr>
          <a:lstStyle>
            <a:lvl1pPr algn="l" defTabSz="609570" rtl="0" eaLnBrk="1" latinLnBrk="0" hangingPunct="1">
              <a:lnSpc>
                <a:spcPct val="100000"/>
              </a:lnSpc>
              <a:spcBef>
                <a:spcPct val="0"/>
              </a:spcBef>
              <a:buNone/>
              <a:defRPr sz="3733" b="1" i="0" kern="1200" cap="none" baseline="0">
                <a:solidFill>
                  <a:schemeClr val="accent1"/>
                </a:solidFill>
                <a:latin typeface="Calibri"/>
                <a:ea typeface="+mj-ea"/>
                <a:cs typeface="Arial"/>
              </a:defRPr>
            </a:lvl1pPr>
          </a:lstStyle>
          <a:p>
            <a:pPr>
              <a:spcAft>
                <a:spcPts val="1000"/>
              </a:spcAft>
            </a:pPr>
            <a:r>
              <a:rPr lang="en-US" sz="2500" dirty="0">
                <a:solidFill>
                  <a:schemeClr val="bg1"/>
                </a:solidFill>
              </a:rPr>
              <a:t>(CIS Microsoft Azure Foundations Benchmark v1.1.0 - 02-15-2019 Section 7.1)</a:t>
            </a:r>
            <a:br>
              <a:rPr lang="en-US" sz="4000" dirty="0"/>
            </a:br>
            <a:endParaRPr lang="en-US" dirty="0">
              <a:solidFill>
                <a:schemeClr val="bg1"/>
              </a:solidFill>
            </a:endParaRPr>
          </a:p>
        </p:txBody>
      </p:sp>
    </p:spTree>
    <p:extLst>
      <p:ext uri="{BB962C8B-B14F-4D97-AF65-F5344CB8AC3E}">
        <p14:creationId xmlns:p14="http://schemas.microsoft.com/office/powerpoint/2010/main" val="37807897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27521" y="120379"/>
            <a:ext cx="10780707" cy="1126372"/>
          </a:xfrm>
        </p:spPr>
        <p:txBody>
          <a:bodyPr anchor="ctr">
            <a:normAutofit/>
          </a:bodyPr>
          <a:lstStyle/>
          <a:p>
            <a:r>
              <a:rPr lang="en-US" dirty="0"/>
              <a:t>Why?</a:t>
            </a:r>
          </a:p>
        </p:txBody>
      </p:sp>
      <p:sp>
        <p:nvSpPr>
          <p:cNvPr id="3" name="Slide Number Placeholder 2"/>
          <p:cNvSpPr>
            <a:spLocks noGrp="1"/>
          </p:cNvSpPr>
          <p:nvPr>
            <p:ph type="sldNum" sz="quarter" idx="12"/>
          </p:nvPr>
        </p:nvSpPr>
        <p:spPr>
          <a:xfrm>
            <a:off x="5362210" y="6359176"/>
            <a:ext cx="1401804" cy="365125"/>
          </a:xfrm>
        </p:spPr>
        <p:txBody>
          <a:bodyPr anchor="ctr">
            <a:normAutofit/>
          </a:bodyPr>
          <a:lstStyle/>
          <a:p>
            <a:pPr>
              <a:spcAft>
                <a:spcPts val="600"/>
              </a:spcAft>
            </a:pPr>
            <a:fld id="{F56C8676-1494-424A-9EE1-69F4EB666BA8}" type="slidenum">
              <a:rPr lang="en-US" smtClean="0"/>
              <a:pPr>
                <a:spcAft>
                  <a:spcPts val="600"/>
                </a:spcAft>
              </a:pPr>
              <a:t>19</a:t>
            </a:fld>
            <a:endParaRPr lang="en-US"/>
          </a:p>
        </p:txBody>
      </p:sp>
      <p:sp>
        <p:nvSpPr>
          <p:cNvPr id="14" name="Content Placeholder 4">
            <a:extLst>
              <a:ext uri="{FF2B5EF4-FFF2-40B4-BE49-F238E27FC236}">
                <a16:creationId xmlns:a16="http://schemas.microsoft.com/office/drawing/2014/main" id="{1FB70CA3-B644-4062-9DDA-D9851D4C36AB}"/>
              </a:ext>
            </a:extLst>
          </p:cNvPr>
          <p:cNvSpPr>
            <a:spLocks noGrp="1"/>
          </p:cNvSpPr>
          <p:nvPr>
            <p:ph idx="4294967295"/>
          </p:nvPr>
        </p:nvSpPr>
        <p:spPr>
          <a:xfrm>
            <a:off x="648778" y="1459930"/>
            <a:ext cx="11102737" cy="4695844"/>
          </a:xfrm>
        </p:spPr>
        <p:txBody>
          <a:bodyPr>
            <a:normAutofit/>
          </a:bodyPr>
          <a:lstStyle/>
          <a:p>
            <a:pPr marL="0" indent="0">
              <a:buNone/>
            </a:pPr>
            <a:r>
              <a:rPr lang="en-US" dirty="0"/>
              <a:t>Encrypting the IaaS VM's OS disk (boot volume) ensures that its entire content is fully unrecoverable without a key and thus protects the volume from unwarranted reads. </a:t>
            </a:r>
          </a:p>
          <a:p>
            <a:pPr lvl="0"/>
            <a:endParaRPr lang="en-US" dirty="0"/>
          </a:p>
        </p:txBody>
      </p:sp>
    </p:spTree>
    <p:extLst>
      <p:ext uri="{BB962C8B-B14F-4D97-AF65-F5344CB8AC3E}">
        <p14:creationId xmlns:p14="http://schemas.microsoft.com/office/powerpoint/2010/main" val="8485360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Why are we here?</a:t>
            </a:r>
          </a:p>
        </p:txBody>
      </p:sp>
      <p:sp>
        <p:nvSpPr>
          <p:cNvPr id="3" name="Slide Number Placeholder 2"/>
          <p:cNvSpPr>
            <a:spLocks noGrp="1"/>
          </p:cNvSpPr>
          <p:nvPr>
            <p:ph type="sldNum" sz="quarter" idx="12"/>
          </p:nvPr>
        </p:nvSpPr>
        <p:spPr/>
        <p:txBody>
          <a:bodyPr/>
          <a:lstStyle/>
          <a:p>
            <a:fld id="{F56C8676-1494-424A-9EE1-69F4EB666BA8}" type="slidenum">
              <a:rPr lang="en-US" smtClean="0"/>
              <a:t>2</a:t>
            </a:fld>
            <a:endParaRPr lang="en-US" dirty="0"/>
          </a:p>
        </p:txBody>
      </p:sp>
      <p:sp>
        <p:nvSpPr>
          <p:cNvPr id="6" name="Content Placeholder 5"/>
          <p:cNvSpPr>
            <a:spLocks noGrp="1"/>
          </p:cNvSpPr>
          <p:nvPr>
            <p:ph idx="4294967295"/>
          </p:nvPr>
        </p:nvSpPr>
        <p:spPr/>
        <p:txBody>
          <a:bodyPr/>
          <a:lstStyle/>
          <a:p>
            <a:r>
              <a:rPr lang="en-US" dirty="0"/>
              <a:t>Background and Motivation</a:t>
            </a:r>
          </a:p>
          <a:p>
            <a:r>
              <a:rPr lang="en-US" dirty="0"/>
              <a:t>Features</a:t>
            </a:r>
          </a:p>
          <a:p>
            <a:r>
              <a:rPr lang="en-US" dirty="0"/>
              <a:t>Design and Approach</a:t>
            </a:r>
          </a:p>
          <a:p>
            <a:r>
              <a:rPr lang="en-US" dirty="0"/>
              <a:t>CIS Benchmarks</a:t>
            </a:r>
          </a:p>
          <a:p>
            <a:r>
              <a:rPr lang="en-US" dirty="0"/>
              <a:t>Results</a:t>
            </a:r>
          </a:p>
          <a:p>
            <a:r>
              <a:rPr lang="en-US" dirty="0"/>
              <a:t>Similar Projects and Solutions</a:t>
            </a:r>
          </a:p>
          <a:p>
            <a:r>
              <a:rPr lang="en-US" dirty="0"/>
              <a:t>Conclusion</a:t>
            </a:r>
          </a:p>
        </p:txBody>
      </p:sp>
    </p:spTree>
    <p:extLst>
      <p:ext uri="{BB962C8B-B14F-4D97-AF65-F5344CB8AC3E}">
        <p14:creationId xmlns:p14="http://schemas.microsoft.com/office/powerpoint/2010/main" val="6632348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it works?</a:t>
            </a:r>
          </a:p>
        </p:txBody>
      </p:sp>
      <p:sp>
        <p:nvSpPr>
          <p:cNvPr id="3" name="Slide Number Placeholder 2"/>
          <p:cNvSpPr>
            <a:spLocks noGrp="1"/>
          </p:cNvSpPr>
          <p:nvPr>
            <p:ph type="sldNum" sz="quarter" idx="12"/>
          </p:nvPr>
        </p:nvSpPr>
        <p:spPr/>
        <p:txBody>
          <a:bodyPr/>
          <a:lstStyle/>
          <a:p>
            <a:fld id="{F56C8676-1494-424A-9EE1-69F4EB666BA8}" type="slidenum">
              <a:rPr lang="en-US" smtClean="0"/>
              <a:t>20</a:t>
            </a:fld>
            <a:endParaRPr lang="en-US" dirty="0"/>
          </a:p>
        </p:txBody>
      </p:sp>
      <p:sp>
        <p:nvSpPr>
          <p:cNvPr id="22" name="Rectangle 21">
            <a:extLst>
              <a:ext uri="{FF2B5EF4-FFF2-40B4-BE49-F238E27FC236}">
                <a16:creationId xmlns:a16="http://schemas.microsoft.com/office/drawing/2014/main" id="{092DBEA8-A175-E241-9A03-10E9FA01D073}"/>
              </a:ext>
            </a:extLst>
          </p:cNvPr>
          <p:cNvSpPr/>
          <p:nvPr/>
        </p:nvSpPr>
        <p:spPr>
          <a:xfrm>
            <a:off x="2909183" y="1363716"/>
            <a:ext cx="1991639" cy="133715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bg1"/>
                </a:solidFill>
              </a:rPr>
              <a:t>Azure VM Cloud</a:t>
            </a:r>
          </a:p>
          <a:p>
            <a:pPr algn="ctr"/>
            <a:r>
              <a:rPr lang="en-US" dirty="0">
                <a:solidFill>
                  <a:schemeClr val="bg1"/>
                </a:solidFill>
              </a:rPr>
              <a:t>plugin</a:t>
            </a:r>
          </a:p>
        </p:txBody>
      </p:sp>
      <p:sp>
        <p:nvSpPr>
          <p:cNvPr id="23" name="Rectangle 22">
            <a:extLst>
              <a:ext uri="{FF2B5EF4-FFF2-40B4-BE49-F238E27FC236}">
                <a16:creationId xmlns:a16="http://schemas.microsoft.com/office/drawing/2014/main" id="{80BFB23C-2110-7A42-87F6-CC2531330C66}"/>
              </a:ext>
            </a:extLst>
          </p:cNvPr>
          <p:cNvSpPr/>
          <p:nvPr/>
        </p:nvSpPr>
        <p:spPr>
          <a:xfrm>
            <a:off x="5575140" y="1363716"/>
            <a:ext cx="1991639" cy="13371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solidFill>
                  <a:schemeClr val="bg1"/>
                </a:solidFill>
              </a:rPr>
              <a:t>Store</a:t>
            </a:r>
          </a:p>
          <a:p>
            <a:pPr algn="ctr"/>
            <a:r>
              <a:rPr lang="en-US" dirty="0">
                <a:solidFill>
                  <a:schemeClr val="bg1"/>
                </a:solidFill>
              </a:rPr>
              <a:t>plugin</a:t>
            </a:r>
          </a:p>
        </p:txBody>
      </p:sp>
      <p:sp>
        <p:nvSpPr>
          <p:cNvPr id="24" name="Rectangle 23">
            <a:extLst>
              <a:ext uri="{FF2B5EF4-FFF2-40B4-BE49-F238E27FC236}">
                <a16:creationId xmlns:a16="http://schemas.microsoft.com/office/drawing/2014/main" id="{8A8FC843-01ED-1745-A22C-F5C71B532AF4}"/>
              </a:ext>
            </a:extLst>
          </p:cNvPr>
          <p:cNvSpPr/>
          <p:nvPr/>
        </p:nvSpPr>
        <p:spPr>
          <a:xfrm>
            <a:off x="4159700" y="3403109"/>
            <a:ext cx="1991639" cy="13371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Azure OS Disk Encryption Event</a:t>
            </a:r>
          </a:p>
          <a:p>
            <a:pPr algn="ctr"/>
            <a:r>
              <a:rPr lang="en-US" dirty="0">
                <a:solidFill>
                  <a:schemeClr val="bg1"/>
                </a:solidFill>
              </a:rPr>
              <a:t>plugin</a:t>
            </a:r>
          </a:p>
        </p:txBody>
      </p:sp>
      <p:sp>
        <p:nvSpPr>
          <p:cNvPr id="25" name="Rectangle 24">
            <a:extLst>
              <a:ext uri="{FF2B5EF4-FFF2-40B4-BE49-F238E27FC236}">
                <a16:creationId xmlns:a16="http://schemas.microsoft.com/office/drawing/2014/main" id="{05973D80-C62D-C441-8217-60D1BE1BFA2F}"/>
              </a:ext>
            </a:extLst>
          </p:cNvPr>
          <p:cNvSpPr/>
          <p:nvPr/>
        </p:nvSpPr>
        <p:spPr>
          <a:xfrm>
            <a:off x="6585574" y="3403108"/>
            <a:ext cx="1991639" cy="1337153"/>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solidFill>
                  <a:schemeClr val="bg1"/>
                </a:solidFill>
              </a:rPr>
              <a:t>Alert</a:t>
            </a:r>
          </a:p>
          <a:p>
            <a:pPr algn="ctr"/>
            <a:r>
              <a:rPr lang="en-US" dirty="0">
                <a:solidFill>
                  <a:schemeClr val="bg1"/>
                </a:solidFill>
              </a:rPr>
              <a:t>plugin</a:t>
            </a:r>
          </a:p>
        </p:txBody>
      </p:sp>
      <p:cxnSp>
        <p:nvCxnSpPr>
          <p:cNvPr id="26" name="Straight Arrow Connector 25">
            <a:extLst>
              <a:ext uri="{FF2B5EF4-FFF2-40B4-BE49-F238E27FC236}">
                <a16:creationId xmlns:a16="http://schemas.microsoft.com/office/drawing/2014/main" id="{769695CB-927F-C041-868E-23CA216F193E}"/>
              </a:ext>
            </a:extLst>
          </p:cNvPr>
          <p:cNvCxnSpPr>
            <a:stCxn id="22" idx="3"/>
            <a:endCxn id="23" idx="1"/>
          </p:cNvCxnSpPr>
          <p:nvPr/>
        </p:nvCxnSpPr>
        <p:spPr>
          <a:xfrm>
            <a:off x="4900822" y="2032293"/>
            <a:ext cx="67431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a:extLst>
              <a:ext uri="{FF2B5EF4-FFF2-40B4-BE49-F238E27FC236}">
                <a16:creationId xmlns:a16="http://schemas.microsoft.com/office/drawing/2014/main" id="{4AB1FD1B-57B0-D848-8A0A-9E89776AFF3A}"/>
              </a:ext>
            </a:extLst>
          </p:cNvPr>
          <p:cNvCxnSpPr>
            <a:cxnSpLocks/>
          </p:cNvCxnSpPr>
          <p:nvPr/>
        </p:nvCxnSpPr>
        <p:spPr>
          <a:xfrm>
            <a:off x="4447728" y="2700869"/>
            <a:ext cx="0" cy="702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a:extLst>
              <a:ext uri="{FF2B5EF4-FFF2-40B4-BE49-F238E27FC236}">
                <a16:creationId xmlns:a16="http://schemas.microsoft.com/office/drawing/2014/main" id="{AA672D36-C5BF-D849-931E-30DEE388F020}"/>
              </a:ext>
            </a:extLst>
          </p:cNvPr>
          <p:cNvCxnSpPr>
            <a:cxnSpLocks/>
          </p:cNvCxnSpPr>
          <p:nvPr/>
        </p:nvCxnSpPr>
        <p:spPr>
          <a:xfrm flipV="1">
            <a:off x="5904569" y="2700869"/>
            <a:ext cx="0" cy="702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9" name="Straight Arrow Connector 28">
            <a:extLst>
              <a:ext uri="{FF2B5EF4-FFF2-40B4-BE49-F238E27FC236}">
                <a16:creationId xmlns:a16="http://schemas.microsoft.com/office/drawing/2014/main" id="{B2DB3AEE-D496-C74E-B684-72AEA41756C5}"/>
              </a:ext>
            </a:extLst>
          </p:cNvPr>
          <p:cNvCxnSpPr>
            <a:stCxn id="24" idx="3"/>
            <a:endCxn id="25" idx="1"/>
          </p:cNvCxnSpPr>
          <p:nvPr/>
        </p:nvCxnSpPr>
        <p:spPr>
          <a:xfrm flipV="1">
            <a:off x="6151339" y="4071685"/>
            <a:ext cx="434235"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0" name="Cloud 29">
            <a:extLst>
              <a:ext uri="{FF2B5EF4-FFF2-40B4-BE49-F238E27FC236}">
                <a16:creationId xmlns:a16="http://schemas.microsoft.com/office/drawing/2014/main" id="{B2DB9D05-E6BE-A541-ADA8-E7B2FDFA62CF}"/>
              </a:ext>
            </a:extLst>
          </p:cNvPr>
          <p:cNvSpPr/>
          <p:nvPr/>
        </p:nvSpPr>
        <p:spPr>
          <a:xfrm>
            <a:off x="1272170" y="2467705"/>
            <a:ext cx="1424846" cy="999815"/>
          </a:xfrm>
          <a:prstGeom prst="cloud">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a:t>Azure Cloud</a:t>
            </a:r>
          </a:p>
        </p:txBody>
      </p:sp>
      <p:sp>
        <p:nvSpPr>
          <p:cNvPr id="31" name="Can 30">
            <a:extLst>
              <a:ext uri="{FF2B5EF4-FFF2-40B4-BE49-F238E27FC236}">
                <a16:creationId xmlns:a16="http://schemas.microsoft.com/office/drawing/2014/main" id="{0D1F3BF4-5197-6649-AF01-EE2BD0DC9B65}"/>
              </a:ext>
            </a:extLst>
          </p:cNvPr>
          <p:cNvSpPr/>
          <p:nvPr/>
        </p:nvSpPr>
        <p:spPr>
          <a:xfrm>
            <a:off x="9102626" y="1596878"/>
            <a:ext cx="1026045" cy="870827"/>
          </a:xfrm>
          <a:prstGeom prst="can">
            <a:avLst/>
          </a:prstGeom>
          <a:solidFill>
            <a:schemeClr val="accent2">
              <a:lumMod val="7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a:t>Store</a:t>
            </a:r>
          </a:p>
        </p:txBody>
      </p:sp>
      <p:cxnSp>
        <p:nvCxnSpPr>
          <p:cNvPr id="32" name="Elbow Connector 31">
            <a:extLst>
              <a:ext uri="{FF2B5EF4-FFF2-40B4-BE49-F238E27FC236}">
                <a16:creationId xmlns:a16="http://schemas.microsoft.com/office/drawing/2014/main" id="{62A7B176-F270-FA4C-94AC-30AB4E02F253}"/>
              </a:ext>
            </a:extLst>
          </p:cNvPr>
          <p:cNvCxnSpPr>
            <a:cxnSpLocks/>
            <a:endCxn id="30" idx="3"/>
          </p:cNvCxnSpPr>
          <p:nvPr/>
        </p:nvCxnSpPr>
        <p:spPr>
          <a:xfrm rot="10800000" flipV="1">
            <a:off x="1984593" y="1679944"/>
            <a:ext cx="924590" cy="844926"/>
          </a:xfrm>
          <a:prstGeom prst="bentConnector2">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Elbow Connector 32">
            <a:extLst>
              <a:ext uri="{FF2B5EF4-FFF2-40B4-BE49-F238E27FC236}">
                <a16:creationId xmlns:a16="http://schemas.microsoft.com/office/drawing/2014/main" id="{3FDC0E0E-1DA2-8F4E-82C0-1F34105D1808}"/>
              </a:ext>
            </a:extLst>
          </p:cNvPr>
          <p:cNvCxnSpPr>
            <a:cxnSpLocks/>
            <a:stCxn id="22" idx="1"/>
          </p:cNvCxnSpPr>
          <p:nvPr/>
        </p:nvCxnSpPr>
        <p:spPr>
          <a:xfrm rot="10800000" flipV="1">
            <a:off x="1536237" y="2032292"/>
            <a:ext cx="1372946" cy="565469"/>
          </a:xfrm>
          <a:prstGeom prst="bentConnector3">
            <a:avLst>
              <a:gd name="adj1" fmla="val 99892"/>
            </a:avLst>
          </a:prstGeom>
          <a:ln>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20227478-220A-EA4E-902F-D53946DB8FBE}"/>
              </a:ext>
            </a:extLst>
          </p:cNvPr>
          <p:cNvCxnSpPr>
            <a:cxnSpLocks/>
            <a:stCxn id="23" idx="3"/>
          </p:cNvCxnSpPr>
          <p:nvPr/>
        </p:nvCxnSpPr>
        <p:spPr>
          <a:xfrm flipV="1">
            <a:off x="7566779" y="2032292"/>
            <a:ext cx="1535847" cy="1"/>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5" name="Rounded Rectangular Callout 34">
            <a:extLst>
              <a:ext uri="{FF2B5EF4-FFF2-40B4-BE49-F238E27FC236}">
                <a16:creationId xmlns:a16="http://schemas.microsoft.com/office/drawing/2014/main" id="{C74A8FFB-AAB7-144D-BBBB-964068F1E84C}"/>
              </a:ext>
            </a:extLst>
          </p:cNvPr>
          <p:cNvSpPr/>
          <p:nvPr/>
        </p:nvSpPr>
        <p:spPr>
          <a:xfrm>
            <a:off x="9261119" y="3704928"/>
            <a:ext cx="867551" cy="733512"/>
          </a:xfrm>
          <a:prstGeom prst="wedgeRoundRectCallou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Alert</a:t>
            </a:r>
          </a:p>
        </p:txBody>
      </p:sp>
      <p:cxnSp>
        <p:nvCxnSpPr>
          <p:cNvPr id="36" name="Straight Arrow Connector 35">
            <a:extLst>
              <a:ext uri="{FF2B5EF4-FFF2-40B4-BE49-F238E27FC236}">
                <a16:creationId xmlns:a16="http://schemas.microsoft.com/office/drawing/2014/main" id="{C232C809-66AB-564D-8E0D-1E9B504829E4}"/>
              </a:ext>
            </a:extLst>
          </p:cNvPr>
          <p:cNvCxnSpPr>
            <a:cxnSpLocks/>
            <a:stCxn id="25" idx="3"/>
          </p:cNvCxnSpPr>
          <p:nvPr/>
        </p:nvCxnSpPr>
        <p:spPr>
          <a:xfrm flipV="1">
            <a:off x="8577213" y="4071684"/>
            <a:ext cx="681004" cy="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3678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4"/>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Event Example</a:t>
            </a:r>
          </a:p>
        </p:txBody>
      </p:sp>
      <p:sp>
        <p:nvSpPr>
          <p:cNvPr id="3" name="Slide Number Placeholder 2"/>
          <p:cNvSpPr>
            <a:spLocks noGrp="1"/>
          </p:cNvSpPr>
          <p:nvPr>
            <p:ph type="sldNum" sz="quarter" idx="12"/>
          </p:nvPr>
        </p:nvSpPr>
        <p:spPr/>
        <p:txBody>
          <a:bodyPr/>
          <a:lstStyle/>
          <a:p>
            <a:fld id="{F56C8676-1494-424A-9EE1-69F4EB666BA8}" type="slidenum">
              <a:rPr lang="en-US" smtClean="0"/>
              <a:t>21</a:t>
            </a:fld>
            <a:endParaRPr lang="en-US" dirty="0"/>
          </a:p>
        </p:txBody>
      </p:sp>
      <p:sp>
        <p:nvSpPr>
          <p:cNvPr id="38" name="Google Shape;285;p19">
            <a:extLst>
              <a:ext uri="{FF2B5EF4-FFF2-40B4-BE49-F238E27FC236}">
                <a16:creationId xmlns:a16="http://schemas.microsoft.com/office/drawing/2014/main" id="{60F83DDB-2749-DE47-B5C9-F81299107C2E}"/>
              </a:ext>
            </a:extLst>
          </p:cNvPr>
          <p:cNvSpPr txBox="1">
            <a:spLocks/>
          </p:cNvSpPr>
          <p:nvPr/>
        </p:nvSpPr>
        <p:spPr>
          <a:xfrm>
            <a:off x="946967" y="1158775"/>
            <a:ext cx="7250066" cy="2709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1pPr>
            <a:lvl2pPr marL="914400" marR="0" lvl="1"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2pPr>
            <a:lvl3pPr marL="1371600" marR="0" lvl="2"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3pPr>
            <a:lvl4pPr marL="1828800" marR="0" lvl="3"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4pPr>
            <a:lvl5pPr marL="2286000" marR="0" lvl="4"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5pPr>
            <a:lvl6pPr marL="2743200" marR="0" lvl="5"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6pPr>
            <a:lvl7pPr marL="3200400" marR="0" lvl="6"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7pPr>
            <a:lvl8pPr marL="3657600" marR="0" lvl="7"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8pPr>
            <a:lvl9pPr marL="4114800" marR="0" lvl="8" indent="-355600" algn="l" rtl="0">
              <a:lnSpc>
                <a:spcPct val="100000"/>
              </a:lnSpc>
              <a:spcBef>
                <a:spcPts val="1000"/>
              </a:spcBef>
              <a:spcAft>
                <a:spcPts val="100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9pPr>
          </a:lstStyle>
          <a:p>
            <a:pPr marL="0" indent="0">
              <a:buNone/>
            </a:pP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ext</a:t>
            </a:r>
            <a:r>
              <a:rPr lang="en-US" sz="800" dirty="0">
                <a:latin typeface="Consolas" panose="020B0609020204030204" pitchFamily="49" charset="0"/>
                <a:cs typeface="Consolas" panose="020B0609020204030204" pitchFamily="49" charset="0"/>
              </a:rPr>
              <a:t>": {</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cloud_type</a:t>
            </a:r>
            <a:r>
              <a:rPr lang="en-US" sz="800" dirty="0">
                <a:latin typeface="Consolas" panose="020B0609020204030204" pitchFamily="49" charset="0"/>
                <a:cs typeface="Consolas" panose="020B0609020204030204" pitchFamily="49" charset="0"/>
              </a:rPr>
              <a:t>": "azure",</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record_type</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vm_os_disk_encryption_event</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subscription_id</a:t>
            </a:r>
            <a:r>
              <a:rPr lang="en-US" sz="800" dirty="0">
                <a:latin typeface="Consolas" panose="020B0609020204030204" pitchFamily="49" charset="0"/>
                <a:cs typeface="Consolas" panose="020B0609020204030204" pitchFamily="49" charset="0"/>
              </a:rPr>
              <a:t>": "09d9d0a3-9e7a-4f32-8106-fd0db8763f83",</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subscription_name</a:t>
            </a:r>
            <a:r>
              <a:rPr lang="en-US" sz="800" dirty="0">
                <a:latin typeface="Consolas" panose="020B0609020204030204" pitchFamily="49" charset="0"/>
                <a:cs typeface="Consolas" panose="020B0609020204030204" pitchFamily="49" charset="0"/>
              </a:rPr>
              <a:t>": "Pay-As-You-Go",</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subscription_state</a:t>
            </a:r>
            <a:r>
              <a:rPr lang="en-US" sz="800" dirty="0">
                <a:latin typeface="Consolas" panose="020B0609020204030204" pitchFamily="49" charset="0"/>
                <a:cs typeface="Consolas" panose="020B0609020204030204" pitchFamily="49" charset="0"/>
              </a:rPr>
              <a:t>": "Enabled",</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power_state</a:t>
            </a:r>
            <a:r>
              <a:rPr lang="en-US" sz="800" dirty="0">
                <a:latin typeface="Consolas" panose="020B0609020204030204" pitchFamily="49" charset="0"/>
                <a:cs typeface="Consolas" panose="020B0609020204030204" pitchFamily="49" charset="0"/>
              </a:rPr>
              <a:t>": "running",</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os_disk_encrypted</a:t>
            </a:r>
            <a:r>
              <a:rPr lang="en-US" sz="800" dirty="0">
                <a:latin typeface="Consolas" panose="020B0609020204030204" pitchFamily="49" charset="0"/>
                <a:cs typeface="Consolas" panose="020B0609020204030204" pitchFamily="49" charset="0"/>
              </a:rPr>
              <a:t>": false</a:t>
            </a:r>
          </a:p>
          <a:p>
            <a:pPr marL="0" indent="0">
              <a:buNone/>
            </a:pPr>
            <a:r>
              <a:rPr lang="en-US" sz="800" dirty="0">
                <a:latin typeface="Consolas" panose="020B0609020204030204" pitchFamily="49" charset="0"/>
                <a:cs typeface="Consolas" panose="020B0609020204030204" pitchFamily="49" charset="0"/>
              </a:rPr>
              <a:t>  },</a:t>
            </a:r>
          </a:p>
          <a:p>
            <a:pPr marL="0" indent="0">
              <a:buNone/>
            </a:pPr>
            <a:r>
              <a:rPr lang="en-US" sz="800" dirty="0">
                <a:latin typeface="Consolas" panose="020B0609020204030204" pitchFamily="49" charset="0"/>
                <a:cs typeface="Consolas" panose="020B0609020204030204" pitchFamily="49" charset="0"/>
              </a:rPr>
              <a:t>  "com": {</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cloud_type</a:t>
            </a:r>
            <a:r>
              <a:rPr lang="en-US" sz="800" dirty="0">
                <a:latin typeface="Consolas" panose="020B0609020204030204" pitchFamily="49" charset="0"/>
                <a:cs typeface="Consolas" panose="020B0609020204030204" pitchFamily="49" charset="0"/>
              </a:rPr>
              <a:t>": "azure",</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record_type</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vm_os_disk_encryption_event</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"reference": "/subscriptions/09d9d0a3-9e7a-4f32-8106-fd0db8763f83/</a:t>
            </a:r>
            <a:r>
              <a:rPr lang="en-US" sz="800" dirty="0" err="1">
                <a:latin typeface="Consolas" panose="020B0609020204030204" pitchFamily="49" charset="0"/>
                <a:cs typeface="Consolas" panose="020B0609020204030204" pitchFamily="49" charset="0"/>
              </a:rPr>
              <a:t>resourceGroups</a:t>
            </a:r>
            <a:r>
              <a:rPr lang="en-US" sz="800" dirty="0">
                <a:latin typeface="Consolas" panose="020B0609020204030204" pitchFamily="49" charset="0"/>
                <a:cs typeface="Consolas" panose="020B0609020204030204" pitchFamily="49" charset="0"/>
              </a:rPr>
              <a:t>/MYRG/providers/</a:t>
            </a:r>
            <a:r>
              <a:rPr lang="en-US" sz="800" dirty="0" err="1">
                <a:latin typeface="Consolas" panose="020B0609020204030204" pitchFamily="49" charset="0"/>
                <a:cs typeface="Consolas" panose="020B0609020204030204" pitchFamily="49" charset="0"/>
              </a:rPr>
              <a:t>Microsoft.Compute</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virtualMachines</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myVM</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"description": "Azure virtual machine /subscriptions/09d9d0a3-9e7a-4f32-8106-fd0db8763f83/</a:t>
            </a:r>
            <a:r>
              <a:rPr lang="en-US" sz="800" dirty="0" err="1">
                <a:latin typeface="Consolas" panose="020B0609020204030204" pitchFamily="49" charset="0"/>
                <a:cs typeface="Consolas" panose="020B0609020204030204" pitchFamily="49" charset="0"/>
              </a:rPr>
              <a:t>resourceGroups</a:t>
            </a:r>
            <a:r>
              <a:rPr lang="en-US" sz="800" dirty="0">
                <a:latin typeface="Consolas" panose="020B0609020204030204" pitchFamily="49" charset="0"/>
                <a:cs typeface="Consolas" panose="020B0609020204030204" pitchFamily="49" charset="0"/>
              </a:rPr>
              <a:t>/MYRG/providers/</a:t>
            </a:r>
            <a:r>
              <a:rPr lang="en-US" sz="800" dirty="0" err="1">
                <a:latin typeface="Consolas" panose="020B0609020204030204" pitchFamily="49" charset="0"/>
                <a:cs typeface="Consolas" panose="020B0609020204030204" pitchFamily="49" charset="0"/>
              </a:rPr>
              <a:t>Microsoft.Compute</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virtualMachines</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myVM</a:t>
            </a:r>
            <a:r>
              <a:rPr lang="en-US" sz="800" dirty="0">
                <a:latin typeface="Consolas" panose="020B0609020204030204" pitchFamily="49" charset="0"/>
                <a:cs typeface="Consolas" panose="020B0609020204030204" pitchFamily="49" charset="0"/>
              </a:rPr>
              <a:t> has unencrypted OS disk myVM_OsDisk_1_99622b8038e5482d9342a3bd9e44f7d9",</a:t>
            </a:r>
          </a:p>
          <a:p>
            <a:pPr marL="0" indent="0">
              <a:buNone/>
            </a:pPr>
            <a:r>
              <a:rPr lang="en-US" sz="800" dirty="0">
                <a:latin typeface="Consolas" panose="020B0609020204030204" pitchFamily="49" charset="0"/>
                <a:cs typeface="Consolas" panose="020B0609020204030204" pitchFamily="49" charset="0"/>
              </a:rPr>
              <a:t>    "recommendation": "Check Azure virtual machine /subscriptions/09d9d0a3-9e7a-4f32-8106-fd0db8763f83/</a:t>
            </a:r>
            <a:r>
              <a:rPr lang="en-US" sz="800" dirty="0" err="1">
                <a:latin typeface="Consolas" panose="020B0609020204030204" pitchFamily="49" charset="0"/>
                <a:cs typeface="Consolas" panose="020B0609020204030204" pitchFamily="49" charset="0"/>
              </a:rPr>
              <a:t>resourceGroups</a:t>
            </a:r>
            <a:r>
              <a:rPr lang="en-US" sz="800" dirty="0">
                <a:latin typeface="Consolas" panose="020B0609020204030204" pitchFamily="49" charset="0"/>
                <a:cs typeface="Consolas" panose="020B0609020204030204" pitchFamily="49" charset="0"/>
              </a:rPr>
              <a:t>/MYRG/providers/</a:t>
            </a:r>
            <a:r>
              <a:rPr lang="en-US" sz="800" dirty="0" err="1">
                <a:latin typeface="Consolas" panose="020B0609020204030204" pitchFamily="49" charset="0"/>
                <a:cs typeface="Consolas" panose="020B0609020204030204" pitchFamily="49" charset="0"/>
              </a:rPr>
              <a:t>Microsoft.Compute</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virtualMachines</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myVM</a:t>
            </a:r>
            <a:r>
              <a:rPr lang="en-US" sz="800" dirty="0">
                <a:latin typeface="Consolas" panose="020B0609020204030204" pitchFamily="49" charset="0"/>
                <a:cs typeface="Consolas" panose="020B0609020204030204" pitchFamily="49" charset="0"/>
              </a:rPr>
              <a:t> and encrypt OS disk myVM_OsDisk_1_99622b8038e5482d9342a3bd9e44f7d9",</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audit_key</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mockaudit</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audit_version</a:t>
            </a:r>
            <a:r>
              <a:rPr lang="en-US" sz="800" dirty="0">
                <a:latin typeface="Consolas" panose="020B0609020204030204" pitchFamily="49" charset="0"/>
                <a:cs typeface="Consolas" panose="020B0609020204030204" pitchFamily="49" charset="0"/>
              </a:rPr>
              <a:t>": "20190906_192006",</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origin_key</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azvmosdiskencryptionevent</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origin_class</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AzVMOSDiskEncryptionEvent</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origin_worker</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mockaudit_azvmosdiskencryptionevent</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origin_type</a:t>
            </a:r>
            <a:r>
              <a:rPr lang="en-US" sz="800" dirty="0">
                <a:latin typeface="Consolas" panose="020B0609020204030204" pitchFamily="49" charset="0"/>
                <a:cs typeface="Consolas" panose="020B0609020204030204" pitchFamily="49" charset="0"/>
              </a:rPr>
              <a:t>": "event",</a:t>
            </a:r>
          </a:p>
          <a:p>
            <a:pPr marL="0" indent="0">
              <a:buNone/>
            </a:pP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target_class</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FileStore</a:t>
            </a:r>
            <a:r>
              <a:rPr lang="en-US" sz="800" dirty="0">
                <a:latin typeface="Consolas" panose="020B0609020204030204" pitchFamily="49" charset="0"/>
                <a:cs typeface="Consolas" panose="020B0609020204030204" pitchFamily="49" charset="0"/>
              </a:rPr>
              <a:t>",</a:t>
            </a:r>
          </a:p>
          <a:p>
            <a:pPr marL="0" indent="0">
              <a:buNone/>
            </a:pP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target_type</a:t>
            </a:r>
            <a:r>
              <a:rPr lang="en-US" sz="800" dirty="0">
                <a:latin typeface="Consolas" panose="020B0609020204030204" pitchFamily="49" charset="0"/>
                <a:cs typeface="Consolas" panose="020B0609020204030204" pitchFamily="49" charset="0"/>
              </a:rPr>
              <a:t>": "alert"</a:t>
            </a:r>
          </a:p>
          <a:p>
            <a:pPr marL="0" indent="0">
              <a:buNone/>
            </a:pPr>
            <a:r>
              <a:rPr lang="en-US" sz="800" dirty="0">
                <a:latin typeface="Consolas" panose="020B0609020204030204" pitchFamily="49" charset="0"/>
                <a:cs typeface="Consolas" panose="020B0609020204030204" pitchFamily="49" charset="0"/>
              </a:rPr>
              <a:t>  }</a:t>
            </a:r>
          </a:p>
          <a:p>
            <a:pPr marL="0" indent="0">
              <a:buNone/>
            </a:pPr>
            <a:endParaRPr lang="en" sz="800" dirty="0">
              <a:latin typeface="Consolas" panose="020B0609020204030204" pitchFamily="49" charset="0"/>
              <a:cs typeface="Consolas" panose="020B0609020204030204" pitchFamily="49" charset="0"/>
            </a:endParaRPr>
          </a:p>
        </p:txBody>
      </p:sp>
      <p:sp>
        <p:nvSpPr>
          <p:cNvPr id="39" name="TextBox 38">
            <a:extLst>
              <a:ext uri="{FF2B5EF4-FFF2-40B4-BE49-F238E27FC236}">
                <a16:creationId xmlns:a16="http://schemas.microsoft.com/office/drawing/2014/main" id="{8EDAA4F9-BDAC-E640-BAEA-7612F897B9B4}"/>
              </a:ext>
            </a:extLst>
          </p:cNvPr>
          <p:cNvSpPr txBox="1"/>
          <p:nvPr/>
        </p:nvSpPr>
        <p:spPr>
          <a:xfrm>
            <a:off x="7184388" y="1476903"/>
            <a:ext cx="4374821" cy="4524315"/>
          </a:xfrm>
          <a:prstGeom prst="rect">
            <a:avLst/>
          </a:prstGeom>
          <a:solidFill>
            <a:schemeClr val="bg2"/>
          </a:solidFill>
        </p:spPr>
        <p:txBody>
          <a:bodyPr wrap="square" rtlCol="0">
            <a:spAutoFit/>
          </a:bodyPr>
          <a:lstStyle/>
          <a:p>
            <a:r>
              <a:rPr lang="en-US" b="1" dirty="0"/>
              <a:t>Azure virtual machine </a:t>
            </a:r>
            <a:r>
              <a:rPr lang="en-US" dirty="0"/>
              <a:t>/subscriptions/09d9d0a3-9e7a-4f32-8106-fd0db8763f83/</a:t>
            </a:r>
            <a:r>
              <a:rPr lang="en-US" dirty="0" err="1"/>
              <a:t>resourceGroups</a:t>
            </a:r>
            <a:r>
              <a:rPr lang="en-US" dirty="0"/>
              <a:t>/MYRG/providers/</a:t>
            </a:r>
            <a:r>
              <a:rPr lang="en-US" dirty="0" err="1"/>
              <a:t>Microsoft.Compute</a:t>
            </a:r>
            <a:r>
              <a:rPr lang="en-US" dirty="0"/>
              <a:t>/</a:t>
            </a:r>
            <a:r>
              <a:rPr lang="en-US" dirty="0" err="1"/>
              <a:t>virtualMachines</a:t>
            </a:r>
            <a:r>
              <a:rPr lang="en-US" dirty="0"/>
              <a:t>/</a:t>
            </a:r>
            <a:r>
              <a:rPr lang="en-US" dirty="0" err="1"/>
              <a:t>myVM</a:t>
            </a:r>
            <a:r>
              <a:rPr lang="en-US" dirty="0"/>
              <a:t> </a:t>
            </a:r>
            <a:r>
              <a:rPr lang="en-US" b="1" dirty="0"/>
              <a:t>has unencrypted data disk </a:t>
            </a:r>
            <a:r>
              <a:rPr lang="en-US" dirty="0"/>
              <a:t>/subscriptions/09d9d0a3-9e7a-4f32-8106-fd0db8763f83/</a:t>
            </a:r>
            <a:r>
              <a:rPr lang="en-US" dirty="0" err="1"/>
              <a:t>resourceGroups</a:t>
            </a:r>
            <a:r>
              <a:rPr lang="en-US" dirty="0"/>
              <a:t>/</a:t>
            </a:r>
            <a:r>
              <a:rPr lang="en-US" dirty="0" err="1"/>
              <a:t>MyRG</a:t>
            </a:r>
            <a:r>
              <a:rPr lang="en-US" dirty="0"/>
              <a:t>/providers/</a:t>
            </a:r>
            <a:r>
              <a:rPr lang="en-US" dirty="0" err="1"/>
              <a:t>Microsoft.Compute</a:t>
            </a:r>
            <a:r>
              <a:rPr lang="en-US" dirty="0"/>
              <a:t>/disks/</a:t>
            </a:r>
            <a:r>
              <a:rPr lang="en-US" dirty="0" err="1"/>
              <a:t>myDataDisk</a:t>
            </a:r>
            <a:endParaRPr lang="en-US" dirty="0"/>
          </a:p>
        </p:txBody>
      </p:sp>
      <p:sp>
        <p:nvSpPr>
          <p:cNvPr id="40" name="TextBox 39">
            <a:extLst>
              <a:ext uri="{FF2B5EF4-FFF2-40B4-BE49-F238E27FC236}">
                <a16:creationId xmlns:a16="http://schemas.microsoft.com/office/drawing/2014/main" id="{15FFDC06-2B28-1242-AD95-21B23FD11237}"/>
              </a:ext>
            </a:extLst>
          </p:cNvPr>
          <p:cNvSpPr txBox="1"/>
          <p:nvPr/>
        </p:nvSpPr>
        <p:spPr>
          <a:xfrm>
            <a:off x="1256183" y="2954230"/>
            <a:ext cx="5618989" cy="3046988"/>
          </a:xfrm>
          <a:prstGeom prst="rect">
            <a:avLst/>
          </a:prstGeom>
          <a:solidFill>
            <a:srgbClr val="FFFF00"/>
          </a:solidFill>
        </p:spPr>
        <p:txBody>
          <a:bodyPr wrap="square" rtlCol="0">
            <a:spAutoFit/>
          </a:bodyPr>
          <a:lstStyle/>
          <a:p>
            <a:r>
              <a:rPr lang="en-US" b="1" dirty="0"/>
              <a:t>Check Azure virtual machine</a:t>
            </a:r>
            <a:r>
              <a:rPr lang="en-US" dirty="0"/>
              <a:t> /subscriptions/09d9d0a3-9e7a-4f32-8106-fd0db8763f83/</a:t>
            </a:r>
            <a:r>
              <a:rPr lang="en-US" dirty="0" err="1"/>
              <a:t>resourceGroups</a:t>
            </a:r>
            <a:r>
              <a:rPr lang="en-US" dirty="0"/>
              <a:t>/MYRG/providers/</a:t>
            </a:r>
            <a:r>
              <a:rPr lang="en-US" dirty="0" err="1"/>
              <a:t>Microsoft.Compute</a:t>
            </a:r>
            <a:r>
              <a:rPr lang="en-US" dirty="0"/>
              <a:t>/</a:t>
            </a:r>
            <a:r>
              <a:rPr lang="en-US" dirty="0" err="1"/>
              <a:t>virtualMachines</a:t>
            </a:r>
            <a:r>
              <a:rPr lang="en-US" dirty="0"/>
              <a:t>/</a:t>
            </a:r>
            <a:r>
              <a:rPr lang="en-US" dirty="0" err="1"/>
              <a:t>myVM</a:t>
            </a:r>
            <a:r>
              <a:rPr lang="en-US" dirty="0"/>
              <a:t> </a:t>
            </a:r>
            <a:r>
              <a:rPr lang="en-US" b="1" dirty="0"/>
              <a:t>and encrypt data disk </a:t>
            </a:r>
            <a:r>
              <a:rPr lang="en-US" dirty="0"/>
              <a:t>/subscriptions/09d9d0a3-9e7a-4f32-8106-fd0db8763f83/</a:t>
            </a:r>
            <a:r>
              <a:rPr lang="en-US" dirty="0" err="1"/>
              <a:t>resourceGroups</a:t>
            </a:r>
            <a:r>
              <a:rPr lang="en-US" dirty="0"/>
              <a:t>/</a:t>
            </a:r>
            <a:r>
              <a:rPr lang="en-US" dirty="0" err="1"/>
              <a:t>MyRG</a:t>
            </a:r>
            <a:r>
              <a:rPr lang="en-US" dirty="0"/>
              <a:t>/providers/</a:t>
            </a:r>
            <a:r>
              <a:rPr lang="en-US" dirty="0" err="1"/>
              <a:t>Microsoft.Compute</a:t>
            </a:r>
            <a:r>
              <a:rPr lang="en-US" dirty="0"/>
              <a:t>/disks/</a:t>
            </a:r>
            <a:r>
              <a:rPr lang="en-US" dirty="0" err="1"/>
              <a:t>myDataDisk</a:t>
            </a:r>
            <a:endParaRPr lang="en-US" dirty="0"/>
          </a:p>
        </p:txBody>
      </p:sp>
      <p:sp>
        <p:nvSpPr>
          <p:cNvPr id="41" name="Oval Callout 40">
            <a:extLst>
              <a:ext uri="{FF2B5EF4-FFF2-40B4-BE49-F238E27FC236}">
                <a16:creationId xmlns:a16="http://schemas.microsoft.com/office/drawing/2014/main" id="{CA86D080-A331-2949-810D-510C246FD288}"/>
              </a:ext>
            </a:extLst>
          </p:cNvPr>
          <p:cNvSpPr/>
          <p:nvPr/>
        </p:nvSpPr>
        <p:spPr>
          <a:xfrm>
            <a:off x="8068431" y="477631"/>
            <a:ext cx="3416984" cy="884196"/>
          </a:xfrm>
          <a:prstGeom prst="wedgeEllipseCallou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Misconfiguration Description</a:t>
            </a:r>
          </a:p>
        </p:txBody>
      </p:sp>
      <p:sp>
        <p:nvSpPr>
          <p:cNvPr id="42" name="Oval Callout 41">
            <a:extLst>
              <a:ext uri="{FF2B5EF4-FFF2-40B4-BE49-F238E27FC236}">
                <a16:creationId xmlns:a16="http://schemas.microsoft.com/office/drawing/2014/main" id="{78FA1B52-A7A8-954F-BABC-74E3974F0BC1}"/>
              </a:ext>
            </a:extLst>
          </p:cNvPr>
          <p:cNvSpPr/>
          <p:nvPr/>
        </p:nvSpPr>
        <p:spPr>
          <a:xfrm>
            <a:off x="4311349" y="1927895"/>
            <a:ext cx="2563823" cy="916004"/>
          </a:xfrm>
          <a:prstGeom prst="wedgeEllipseCallou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Remediation</a:t>
            </a:r>
          </a:p>
        </p:txBody>
      </p:sp>
    </p:spTree>
    <p:extLst>
      <p:ext uri="{BB962C8B-B14F-4D97-AF65-F5344CB8AC3E}">
        <p14:creationId xmlns:p14="http://schemas.microsoft.com/office/powerpoint/2010/main" val="993529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500" fill="hold"/>
                                        <p:tgtEl>
                                          <p:spTgt spid="41"/>
                                        </p:tgtEl>
                                        <p:attrNameLst>
                                          <p:attrName>ppt_x</p:attrName>
                                        </p:attrNameLst>
                                      </p:cBhvr>
                                      <p:tavLst>
                                        <p:tav tm="0">
                                          <p:val>
                                            <p:strVal val="#ppt_x"/>
                                          </p:val>
                                        </p:tav>
                                        <p:tav tm="100000">
                                          <p:val>
                                            <p:strVal val="#ppt_x"/>
                                          </p:val>
                                        </p:tav>
                                      </p:tavLst>
                                    </p:anim>
                                    <p:anim calcmode="lin" valueType="num">
                                      <p:cBhvr additive="base">
                                        <p:cTn id="8"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9"/>
                                        </p:tgtEl>
                                        <p:attrNameLst>
                                          <p:attrName>style.visibility</p:attrName>
                                        </p:attrNameLst>
                                      </p:cBhvr>
                                      <p:to>
                                        <p:strVal val="visible"/>
                                      </p:to>
                                    </p:set>
                                    <p:anim calcmode="lin" valueType="num">
                                      <p:cBhvr additive="base">
                                        <p:cTn id="13" dur="500" fill="hold"/>
                                        <p:tgtEl>
                                          <p:spTgt spid="39"/>
                                        </p:tgtEl>
                                        <p:attrNameLst>
                                          <p:attrName>ppt_x</p:attrName>
                                        </p:attrNameLst>
                                      </p:cBhvr>
                                      <p:tavLst>
                                        <p:tav tm="0">
                                          <p:val>
                                            <p:strVal val="#ppt_x"/>
                                          </p:val>
                                        </p:tav>
                                        <p:tav tm="100000">
                                          <p:val>
                                            <p:strVal val="#ppt_x"/>
                                          </p:val>
                                        </p:tav>
                                      </p:tavLst>
                                    </p:anim>
                                    <p:anim calcmode="lin" valueType="num">
                                      <p:cBhvr additive="base">
                                        <p:cTn id="14"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0"/>
                                        </p:tgtEl>
                                        <p:attrNameLst>
                                          <p:attrName>style.visibility</p:attrName>
                                        </p:attrNameLst>
                                      </p:cBhvr>
                                      <p:to>
                                        <p:strVal val="visible"/>
                                      </p:to>
                                    </p:set>
                                    <p:anim calcmode="lin" valueType="num">
                                      <p:cBhvr additive="base">
                                        <p:cTn id="19" dur="500" fill="hold"/>
                                        <p:tgtEl>
                                          <p:spTgt spid="40"/>
                                        </p:tgtEl>
                                        <p:attrNameLst>
                                          <p:attrName>ppt_x</p:attrName>
                                        </p:attrNameLst>
                                      </p:cBhvr>
                                      <p:tavLst>
                                        <p:tav tm="0">
                                          <p:val>
                                            <p:strVal val="#ppt_x"/>
                                          </p:val>
                                        </p:tav>
                                        <p:tav tm="100000">
                                          <p:val>
                                            <p:strVal val="#ppt_x"/>
                                          </p:val>
                                        </p:tav>
                                      </p:tavLst>
                                    </p:anim>
                                    <p:anim calcmode="lin" valueType="num">
                                      <p:cBhvr additive="base">
                                        <p:cTn id="20"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2"/>
                                        </p:tgtEl>
                                        <p:attrNameLst>
                                          <p:attrName>style.visibility</p:attrName>
                                        </p:attrNameLst>
                                      </p:cBhvr>
                                      <p:to>
                                        <p:strVal val="visible"/>
                                      </p:to>
                                    </p:set>
                                    <p:anim calcmode="lin" valueType="num">
                                      <p:cBhvr additive="base">
                                        <p:cTn id="25" dur="500" fill="hold"/>
                                        <p:tgtEl>
                                          <p:spTgt spid="42"/>
                                        </p:tgtEl>
                                        <p:attrNameLst>
                                          <p:attrName>ppt_x</p:attrName>
                                        </p:attrNameLst>
                                      </p:cBhvr>
                                      <p:tavLst>
                                        <p:tav tm="0">
                                          <p:val>
                                            <p:strVal val="#ppt_x"/>
                                          </p:val>
                                        </p:tav>
                                        <p:tav tm="100000">
                                          <p:val>
                                            <p:strVal val="#ppt_x"/>
                                          </p:val>
                                        </p:tav>
                                      </p:tavLst>
                                    </p:anim>
                                    <p:anim calcmode="lin" valueType="num">
                                      <p:cBhvr additive="base">
                                        <p:cTn id="26"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animBg="1"/>
      <p:bldP spid="41" grpId="0" animBg="1"/>
      <p:bldP spid="4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pPr>
              <a:spcAft>
                <a:spcPts val="1000"/>
              </a:spcAft>
            </a:pPr>
            <a:r>
              <a:rPr lang="en-US" sz="4000" dirty="0">
                <a:solidFill>
                  <a:schemeClr val="bg1"/>
                </a:solidFill>
              </a:rPr>
              <a:t>Ensure web app is using the latest version of TLS</a:t>
            </a:r>
            <a:br>
              <a:rPr lang="en-US" dirty="0">
                <a:solidFill>
                  <a:schemeClr val="bg1"/>
                </a:solidFill>
              </a:rPr>
            </a:br>
            <a:br>
              <a:rPr lang="en-US" sz="4000" dirty="0"/>
            </a:br>
            <a:endParaRPr lang="en-US" dirty="0">
              <a:solidFill>
                <a:schemeClr val="bg1"/>
              </a:solidFill>
            </a:endParaRPr>
          </a:p>
        </p:txBody>
      </p:sp>
      <p:sp>
        <p:nvSpPr>
          <p:cNvPr id="3" name="Text Placeholder 2"/>
          <p:cNvSpPr>
            <a:spLocks noGrp="1"/>
          </p:cNvSpPr>
          <p:nvPr>
            <p:ph type="body" sz="quarter" idx="10"/>
          </p:nvPr>
        </p:nvSpPr>
        <p:spPr/>
        <p:txBody>
          <a:bodyPr/>
          <a:lstStyle/>
          <a:p>
            <a:r>
              <a:rPr lang="en-US" dirty="0"/>
              <a:t>AUDIT EXAMPLE</a:t>
            </a:r>
          </a:p>
        </p:txBody>
      </p:sp>
      <p:sp>
        <p:nvSpPr>
          <p:cNvPr id="6" name="Title 1">
            <a:extLst>
              <a:ext uri="{FF2B5EF4-FFF2-40B4-BE49-F238E27FC236}">
                <a16:creationId xmlns:a16="http://schemas.microsoft.com/office/drawing/2014/main" id="{DB2B9454-D9AE-4849-83AB-BEF195F4BF3D}"/>
              </a:ext>
            </a:extLst>
          </p:cNvPr>
          <p:cNvSpPr txBox="1">
            <a:spLocks/>
          </p:cNvSpPr>
          <p:nvPr/>
        </p:nvSpPr>
        <p:spPr>
          <a:xfrm>
            <a:off x="644395" y="2812603"/>
            <a:ext cx="10584434" cy="1724467"/>
          </a:xfrm>
          <a:prstGeom prst="rect">
            <a:avLst/>
          </a:prstGeom>
        </p:spPr>
        <p:txBody>
          <a:bodyPr vert="horz" lIns="0" tIns="0" rIns="0" bIns="0" rtlCol="0" anchor="ctr" anchorCtr="0">
            <a:normAutofit fontScale="97500"/>
          </a:bodyPr>
          <a:lstStyle>
            <a:lvl1pPr algn="l" defTabSz="609570" rtl="0" eaLnBrk="1" latinLnBrk="0" hangingPunct="1">
              <a:lnSpc>
                <a:spcPct val="100000"/>
              </a:lnSpc>
              <a:spcBef>
                <a:spcPct val="0"/>
              </a:spcBef>
              <a:buNone/>
              <a:defRPr sz="3733" b="1" i="0" kern="1200" cap="none" baseline="0">
                <a:solidFill>
                  <a:schemeClr val="accent1"/>
                </a:solidFill>
                <a:latin typeface="Calibri"/>
                <a:ea typeface="+mj-ea"/>
                <a:cs typeface="Arial"/>
              </a:defRPr>
            </a:lvl1pPr>
          </a:lstStyle>
          <a:p>
            <a:pPr>
              <a:spcAft>
                <a:spcPts val="1000"/>
              </a:spcAft>
            </a:pPr>
            <a:r>
              <a:rPr lang="en-US" sz="2500" dirty="0">
                <a:solidFill>
                  <a:schemeClr val="bg1"/>
                </a:solidFill>
              </a:rPr>
              <a:t>(CIS Microsoft Azure Foundations Benchmark v1.1.0 - 02-15-2019 Section 9.3)</a:t>
            </a:r>
            <a:br>
              <a:rPr lang="en-US" sz="4000" dirty="0"/>
            </a:br>
            <a:endParaRPr lang="en-US" dirty="0">
              <a:solidFill>
                <a:schemeClr val="bg1"/>
              </a:solidFill>
            </a:endParaRPr>
          </a:p>
        </p:txBody>
      </p:sp>
    </p:spTree>
    <p:extLst>
      <p:ext uri="{BB962C8B-B14F-4D97-AF65-F5344CB8AC3E}">
        <p14:creationId xmlns:p14="http://schemas.microsoft.com/office/powerpoint/2010/main" val="6477766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627521" y="120379"/>
            <a:ext cx="10780707" cy="1126372"/>
          </a:xfrm>
        </p:spPr>
        <p:txBody>
          <a:bodyPr anchor="ctr">
            <a:normAutofit/>
          </a:bodyPr>
          <a:lstStyle/>
          <a:p>
            <a:r>
              <a:rPr lang="en-US" dirty="0"/>
              <a:t>Why?</a:t>
            </a:r>
          </a:p>
        </p:txBody>
      </p:sp>
      <p:sp>
        <p:nvSpPr>
          <p:cNvPr id="3" name="Slide Number Placeholder 2"/>
          <p:cNvSpPr>
            <a:spLocks noGrp="1"/>
          </p:cNvSpPr>
          <p:nvPr>
            <p:ph type="sldNum" sz="quarter" idx="12"/>
          </p:nvPr>
        </p:nvSpPr>
        <p:spPr>
          <a:xfrm>
            <a:off x="5362210" y="6359176"/>
            <a:ext cx="1401804" cy="365125"/>
          </a:xfrm>
        </p:spPr>
        <p:txBody>
          <a:bodyPr anchor="ctr">
            <a:normAutofit/>
          </a:bodyPr>
          <a:lstStyle/>
          <a:p>
            <a:pPr>
              <a:spcAft>
                <a:spcPts val="600"/>
              </a:spcAft>
            </a:pPr>
            <a:fld id="{F56C8676-1494-424A-9EE1-69F4EB666BA8}" type="slidenum">
              <a:rPr lang="en-US" smtClean="0"/>
              <a:pPr>
                <a:spcAft>
                  <a:spcPts val="600"/>
                </a:spcAft>
              </a:pPr>
              <a:t>23</a:t>
            </a:fld>
            <a:endParaRPr lang="en-US"/>
          </a:p>
        </p:txBody>
      </p:sp>
      <p:sp>
        <p:nvSpPr>
          <p:cNvPr id="14" name="Content Placeholder 4">
            <a:extLst>
              <a:ext uri="{FF2B5EF4-FFF2-40B4-BE49-F238E27FC236}">
                <a16:creationId xmlns:a16="http://schemas.microsoft.com/office/drawing/2014/main" id="{1FB70CA3-B644-4062-9DDA-D9851D4C36AB}"/>
              </a:ext>
            </a:extLst>
          </p:cNvPr>
          <p:cNvSpPr>
            <a:spLocks noGrp="1"/>
          </p:cNvSpPr>
          <p:nvPr>
            <p:ph idx="4294967295"/>
          </p:nvPr>
        </p:nvSpPr>
        <p:spPr>
          <a:xfrm>
            <a:off x="648778" y="1459930"/>
            <a:ext cx="11102737" cy="4695844"/>
          </a:xfrm>
        </p:spPr>
        <p:txBody>
          <a:bodyPr>
            <a:normAutofit/>
          </a:bodyPr>
          <a:lstStyle/>
          <a:p>
            <a:pPr marL="0" indent="0">
              <a:buNone/>
            </a:pPr>
            <a:r>
              <a:rPr lang="en-US" dirty="0">
                <a:ea typeface="Roboto Condensed Light"/>
              </a:rPr>
              <a:t>The TLS (Transport Layer Security) protocol secures transmission of data over the internet using standard encryption technology. Encryption should be set with the latest version of TLS. App service allows TLS 1.2 by default, which is the recommended TLS level by industry standards, such as PCI DSS. </a:t>
            </a:r>
          </a:p>
          <a:p>
            <a:pPr marL="0" lvl="0" indent="0">
              <a:buNone/>
            </a:pPr>
            <a:endParaRPr lang="en-US" dirty="0"/>
          </a:p>
        </p:txBody>
      </p:sp>
    </p:spTree>
    <p:extLst>
      <p:ext uri="{BB962C8B-B14F-4D97-AF65-F5344CB8AC3E}">
        <p14:creationId xmlns:p14="http://schemas.microsoft.com/office/powerpoint/2010/main" val="35024463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it works?</a:t>
            </a:r>
          </a:p>
        </p:txBody>
      </p:sp>
      <p:sp>
        <p:nvSpPr>
          <p:cNvPr id="3" name="Slide Number Placeholder 2"/>
          <p:cNvSpPr>
            <a:spLocks noGrp="1"/>
          </p:cNvSpPr>
          <p:nvPr>
            <p:ph type="sldNum" sz="quarter" idx="12"/>
          </p:nvPr>
        </p:nvSpPr>
        <p:spPr/>
        <p:txBody>
          <a:bodyPr/>
          <a:lstStyle/>
          <a:p>
            <a:fld id="{F56C8676-1494-424A-9EE1-69F4EB666BA8}" type="slidenum">
              <a:rPr lang="en-US" smtClean="0"/>
              <a:t>24</a:t>
            </a:fld>
            <a:endParaRPr lang="en-US" dirty="0"/>
          </a:p>
        </p:txBody>
      </p:sp>
      <p:sp>
        <p:nvSpPr>
          <p:cNvPr id="22" name="Rectangle 21">
            <a:extLst>
              <a:ext uri="{FF2B5EF4-FFF2-40B4-BE49-F238E27FC236}">
                <a16:creationId xmlns:a16="http://schemas.microsoft.com/office/drawing/2014/main" id="{092DBEA8-A175-E241-9A03-10E9FA01D073}"/>
              </a:ext>
            </a:extLst>
          </p:cNvPr>
          <p:cNvSpPr/>
          <p:nvPr/>
        </p:nvSpPr>
        <p:spPr>
          <a:xfrm>
            <a:off x="2909183" y="1363716"/>
            <a:ext cx="1991639" cy="133715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200" dirty="0">
                <a:solidFill>
                  <a:schemeClr val="bg1"/>
                </a:solidFill>
              </a:rPr>
              <a:t>Azure WebApp Cloud</a:t>
            </a:r>
          </a:p>
          <a:p>
            <a:pPr algn="ctr"/>
            <a:r>
              <a:rPr lang="en-US" sz="2200" dirty="0">
                <a:solidFill>
                  <a:schemeClr val="bg1"/>
                </a:solidFill>
              </a:rPr>
              <a:t>plugin</a:t>
            </a:r>
          </a:p>
        </p:txBody>
      </p:sp>
      <p:sp>
        <p:nvSpPr>
          <p:cNvPr id="23" name="Rectangle 22">
            <a:extLst>
              <a:ext uri="{FF2B5EF4-FFF2-40B4-BE49-F238E27FC236}">
                <a16:creationId xmlns:a16="http://schemas.microsoft.com/office/drawing/2014/main" id="{80BFB23C-2110-7A42-87F6-CC2531330C66}"/>
              </a:ext>
            </a:extLst>
          </p:cNvPr>
          <p:cNvSpPr/>
          <p:nvPr/>
        </p:nvSpPr>
        <p:spPr>
          <a:xfrm>
            <a:off x="5575140" y="1363716"/>
            <a:ext cx="1991639" cy="13371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solidFill>
                  <a:schemeClr val="bg1"/>
                </a:solidFill>
              </a:rPr>
              <a:t>Store</a:t>
            </a:r>
          </a:p>
          <a:p>
            <a:pPr algn="ctr"/>
            <a:r>
              <a:rPr lang="en-US" dirty="0">
                <a:solidFill>
                  <a:schemeClr val="bg1"/>
                </a:solidFill>
              </a:rPr>
              <a:t>plugin</a:t>
            </a:r>
          </a:p>
        </p:txBody>
      </p:sp>
      <p:sp>
        <p:nvSpPr>
          <p:cNvPr id="24" name="Rectangle 23">
            <a:extLst>
              <a:ext uri="{FF2B5EF4-FFF2-40B4-BE49-F238E27FC236}">
                <a16:creationId xmlns:a16="http://schemas.microsoft.com/office/drawing/2014/main" id="{8A8FC843-01ED-1745-A22C-F5C71B532AF4}"/>
              </a:ext>
            </a:extLst>
          </p:cNvPr>
          <p:cNvSpPr/>
          <p:nvPr/>
        </p:nvSpPr>
        <p:spPr>
          <a:xfrm>
            <a:off x="4159700" y="3403109"/>
            <a:ext cx="1991639" cy="13371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300" dirty="0">
                <a:solidFill>
                  <a:schemeClr val="bg1"/>
                </a:solidFill>
              </a:rPr>
              <a:t>Azure WebApp TLS Event</a:t>
            </a:r>
          </a:p>
          <a:p>
            <a:pPr algn="ctr"/>
            <a:r>
              <a:rPr lang="en-US" sz="2300" dirty="0">
                <a:solidFill>
                  <a:schemeClr val="bg1"/>
                </a:solidFill>
              </a:rPr>
              <a:t>plugin</a:t>
            </a:r>
          </a:p>
        </p:txBody>
      </p:sp>
      <p:sp>
        <p:nvSpPr>
          <p:cNvPr id="25" name="Rectangle 24">
            <a:extLst>
              <a:ext uri="{FF2B5EF4-FFF2-40B4-BE49-F238E27FC236}">
                <a16:creationId xmlns:a16="http://schemas.microsoft.com/office/drawing/2014/main" id="{05973D80-C62D-C441-8217-60D1BE1BFA2F}"/>
              </a:ext>
            </a:extLst>
          </p:cNvPr>
          <p:cNvSpPr/>
          <p:nvPr/>
        </p:nvSpPr>
        <p:spPr>
          <a:xfrm>
            <a:off x="6585574" y="3403108"/>
            <a:ext cx="1991639" cy="1337153"/>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solidFill>
                  <a:schemeClr val="bg1"/>
                </a:solidFill>
              </a:rPr>
              <a:t>Alert</a:t>
            </a:r>
          </a:p>
          <a:p>
            <a:pPr algn="ctr"/>
            <a:r>
              <a:rPr lang="en-US" dirty="0">
                <a:solidFill>
                  <a:schemeClr val="bg1"/>
                </a:solidFill>
              </a:rPr>
              <a:t>plugin</a:t>
            </a:r>
          </a:p>
        </p:txBody>
      </p:sp>
      <p:cxnSp>
        <p:nvCxnSpPr>
          <p:cNvPr id="26" name="Straight Arrow Connector 25">
            <a:extLst>
              <a:ext uri="{FF2B5EF4-FFF2-40B4-BE49-F238E27FC236}">
                <a16:creationId xmlns:a16="http://schemas.microsoft.com/office/drawing/2014/main" id="{769695CB-927F-C041-868E-23CA216F193E}"/>
              </a:ext>
            </a:extLst>
          </p:cNvPr>
          <p:cNvCxnSpPr>
            <a:stCxn id="22" idx="3"/>
            <a:endCxn id="23" idx="1"/>
          </p:cNvCxnSpPr>
          <p:nvPr/>
        </p:nvCxnSpPr>
        <p:spPr>
          <a:xfrm>
            <a:off x="4900822" y="2032293"/>
            <a:ext cx="67431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7" name="Straight Arrow Connector 26">
            <a:extLst>
              <a:ext uri="{FF2B5EF4-FFF2-40B4-BE49-F238E27FC236}">
                <a16:creationId xmlns:a16="http://schemas.microsoft.com/office/drawing/2014/main" id="{4AB1FD1B-57B0-D848-8A0A-9E89776AFF3A}"/>
              </a:ext>
            </a:extLst>
          </p:cNvPr>
          <p:cNvCxnSpPr>
            <a:cxnSpLocks/>
          </p:cNvCxnSpPr>
          <p:nvPr/>
        </p:nvCxnSpPr>
        <p:spPr>
          <a:xfrm>
            <a:off x="4447728" y="2700869"/>
            <a:ext cx="0" cy="702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8" name="Straight Arrow Connector 27">
            <a:extLst>
              <a:ext uri="{FF2B5EF4-FFF2-40B4-BE49-F238E27FC236}">
                <a16:creationId xmlns:a16="http://schemas.microsoft.com/office/drawing/2014/main" id="{AA672D36-C5BF-D849-931E-30DEE388F020}"/>
              </a:ext>
            </a:extLst>
          </p:cNvPr>
          <p:cNvCxnSpPr>
            <a:cxnSpLocks/>
          </p:cNvCxnSpPr>
          <p:nvPr/>
        </p:nvCxnSpPr>
        <p:spPr>
          <a:xfrm flipV="1">
            <a:off x="5904569" y="2700869"/>
            <a:ext cx="0" cy="702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9" name="Straight Arrow Connector 28">
            <a:extLst>
              <a:ext uri="{FF2B5EF4-FFF2-40B4-BE49-F238E27FC236}">
                <a16:creationId xmlns:a16="http://schemas.microsoft.com/office/drawing/2014/main" id="{B2DB3AEE-D496-C74E-B684-72AEA41756C5}"/>
              </a:ext>
            </a:extLst>
          </p:cNvPr>
          <p:cNvCxnSpPr>
            <a:stCxn id="24" idx="3"/>
            <a:endCxn id="25" idx="1"/>
          </p:cNvCxnSpPr>
          <p:nvPr/>
        </p:nvCxnSpPr>
        <p:spPr>
          <a:xfrm flipV="1">
            <a:off x="6151339" y="4071685"/>
            <a:ext cx="434235"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0" name="Cloud 29">
            <a:extLst>
              <a:ext uri="{FF2B5EF4-FFF2-40B4-BE49-F238E27FC236}">
                <a16:creationId xmlns:a16="http://schemas.microsoft.com/office/drawing/2014/main" id="{B2DB9D05-E6BE-A541-ADA8-E7B2FDFA62CF}"/>
              </a:ext>
            </a:extLst>
          </p:cNvPr>
          <p:cNvSpPr/>
          <p:nvPr/>
        </p:nvSpPr>
        <p:spPr>
          <a:xfrm>
            <a:off x="1272170" y="2467705"/>
            <a:ext cx="1424846" cy="999815"/>
          </a:xfrm>
          <a:prstGeom prst="cloud">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a:t>Azure Cloud</a:t>
            </a:r>
          </a:p>
        </p:txBody>
      </p:sp>
      <p:sp>
        <p:nvSpPr>
          <p:cNvPr id="31" name="Can 30">
            <a:extLst>
              <a:ext uri="{FF2B5EF4-FFF2-40B4-BE49-F238E27FC236}">
                <a16:creationId xmlns:a16="http://schemas.microsoft.com/office/drawing/2014/main" id="{0D1F3BF4-5197-6649-AF01-EE2BD0DC9B65}"/>
              </a:ext>
            </a:extLst>
          </p:cNvPr>
          <p:cNvSpPr/>
          <p:nvPr/>
        </p:nvSpPr>
        <p:spPr>
          <a:xfrm>
            <a:off x="9102626" y="1596878"/>
            <a:ext cx="1026045" cy="870827"/>
          </a:xfrm>
          <a:prstGeom prst="can">
            <a:avLst/>
          </a:prstGeom>
          <a:solidFill>
            <a:schemeClr val="accent2">
              <a:lumMod val="7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a:t>Store</a:t>
            </a:r>
          </a:p>
        </p:txBody>
      </p:sp>
      <p:cxnSp>
        <p:nvCxnSpPr>
          <p:cNvPr id="32" name="Elbow Connector 31">
            <a:extLst>
              <a:ext uri="{FF2B5EF4-FFF2-40B4-BE49-F238E27FC236}">
                <a16:creationId xmlns:a16="http://schemas.microsoft.com/office/drawing/2014/main" id="{62A7B176-F270-FA4C-94AC-30AB4E02F253}"/>
              </a:ext>
            </a:extLst>
          </p:cNvPr>
          <p:cNvCxnSpPr>
            <a:cxnSpLocks/>
            <a:endCxn id="30" idx="3"/>
          </p:cNvCxnSpPr>
          <p:nvPr/>
        </p:nvCxnSpPr>
        <p:spPr>
          <a:xfrm rot="10800000" flipV="1">
            <a:off x="1984593" y="1679944"/>
            <a:ext cx="924590" cy="844926"/>
          </a:xfrm>
          <a:prstGeom prst="bentConnector2">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Elbow Connector 32">
            <a:extLst>
              <a:ext uri="{FF2B5EF4-FFF2-40B4-BE49-F238E27FC236}">
                <a16:creationId xmlns:a16="http://schemas.microsoft.com/office/drawing/2014/main" id="{3FDC0E0E-1DA2-8F4E-82C0-1F34105D1808}"/>
              </a:ext>
            </a:extLst>
          </p:cNvPr>
          <p:cNvCxnSpPr>
            <a:cxnSpLocks/>
            <a:stCxn id="22" idx="1"/>
          </p:cNvCxnSpPr>
          <p:nvPr/>
        </p:nvCxnSpPr>
        <p:spPr>
          <a:xfrm rot="10800000" flipV="1">
            <a:off x="1536237" y="2032292"/>
            <a:ext cx="1372946" cy="565469"/>
          </a:xfrm>
          <a:prstGeom prst="bentConnector3">
            <a:avLst>
              <a:gd name="adj1" fmla="val 99892"/>
            </a:avLst>
          </a:prstGeom>
          <a:ln>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20227478-220A-EA4E-902F-D53946DB8FBE}"/>
              </a:ext>
            </a:extLst>
          </p:cNvPr>
          <p:cNvCxnSpPr>
            <a:cxnSpLocks/>
            <a:stCxn id="23" idx="3"/>
          </p:cNvCxnSpPr>
          <p:nvPr/>
        </p:nvCxnSpPr>
        <p:spPr>
          <a:xfrm flipV="1">
            <a:off x="7566779" y="2032292"/>
            <a:ext cx="1535847" cy="1"/>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5" name="Rounded Rectangular Callout 34">
            <a:extLst>
              <a:ext uri="{FF2B5EF4-FFF2-40B4-BE49-F238E27FC236}">
                <a16:creationId xmlns:a16="http://schemas.microsoft.com/office/drawing/2014/main" id="{C74A8FFB-AAB7-144D-BBBB-964068F1E84C}"/>
              </a:ext>
            </a:extLst>
          </p:cNvPr>
          <p:cNvSpPr/>
          <p:nvPr/>
        </p:nvSpPr>
        <p:spPr>
          <a:xfrm>
            <a:off x="9261119" y="3704928"/>
            <a:ext cx="867551" cy="733512"/>
          </a:xfrm>
          <a:prstGeom prst="wedgeRoundRectCallou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Alert</a:t>
            </a:r>
          </a:p>
        </p:txBody>
      </p:sp>
      <p:cxnSp>
        <p:nvCxnSpPr>
          <p:cNvPr id="36" name="Straight Arrow Connector 35">
            <a:extLst>
              <a:ext uri="{FF2B5EF4-FFF2-40B4-BE49-F238E27FC236}">
                <a16:creationId xmlns:a16="http://schemas.microsoft.com/office/drawing/2014/main" id="{C232C809-66AB-564D-8E0D-1E9B504829E4}"/>
              </a:ext>
            </a:extLst>
          </p:cNvPr>
          <p:cNvCxnSpPr>
            <a:cxnSpLocks/>
            <a:stCxn id="25" idx="3"/>
          </p:cNvCxnSpPr>
          <p:nvPr/>
        </p:nvCxnSpPr>
        <p:spPr>
          <a:xfrm flipV="1">
            <a:off x="8577213" y="4071684"/>
            <a:ext cx="681004" cy="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451226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34"/>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3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Event Example</a:t>
            </a:r>
          </a:p>
        </p:txBody>
      </p:sp>
      <p:sp>
        <p:nvSpPr>
          <p:cNvPr id="3" name="Slide Number Placeholder 2"/>
          <p:cNvSpPr>
            <a:spLocks noGrp="1"/>
          </p:cNvSpPr>
          <p:nvPr>
            <p:ph type="sldNum" sz="quarter" idx="12"/>
          </p:nvPr>
        </p:nvSpPr>
        <p:spPr/>
        <p:txBody>
          <a:bodyPr/>
          <a:lstStyle/>
          <a:p>
            <a:fld id="{F56C8676-1494-424A-9EE1-69F4EB666BA8}" type="slidenum">
              <a:rPr lang="en-US" smtClean="0"/>
              <a:t>25</a:t>
            </a:fld>
            <a:endParaRPr lang="en-US" dirty="0"/>
          </a:p>
        </p:txBody>
      </p:sp>
      <p:sp>
        <p:nvSpPr>
          <p:cNvPr id="38" name="Google Shape;285;p19">
            <a:extLst>
              <a:ext uri="{FF2B5EF4-FFF2-40B4-BE49-F238E27FC236}">
                <a16:creationId xmlns:a16="http://schemas.microsoft.com/office/drawing/2014/main" id="{60F83DDB-2749-DE47-B5C9-F81299107C2E}"/>
              </a:ext>
            </a:extLst>
          </p:cNvPr>
          <p:cNvSpPr txBox="1">
            <a:spLocks/>
          </p:cNvSpPr>
          <p:nvPr/>
        </p:nvSpPr>
        <p:spPr>
          <a:xfrm>
            <a:off x="946967" y="1158775"/>
            <a:ext cx="7250066" cy="2709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1pPr>
            <a:lvl2pPr marL="914400" marR="0" lvl="1"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2pPr>
            <a:lvl3pPr marL="1371600" marR="0" lvl="2"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3pPr>
            <a:lvl4pPr marL="1828800" marR="0" lvl="3"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4pPr>
            <a:lvl5pPr marL="2286000" marR="0" lvl="4"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5pPr>
            <a:lvl6pPr marL="2743200" marR="0" lvl="5"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6pPr>
            <a:lvl7pPr marL="3200400" marR="0" lvl="6"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7pPr>
            <a:lvl8pPr marL="3657600" marR="0" lvl="7"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8pPr>
            <a:lvl9pPr marL="4114800" marR="0" lvl="8" indent="-355600" algn="l" rtl="0">
              <a:lnSpc>
                <a:spcPct val="100000"/>
              </a:lnSpc>
              <a:spcBef>
                <a:spcPts val="1000"/>
              </a:spcBef>
              <a:spcAft>
                <a:spcPts val="100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9pPr>
          </a:lstStyle>
          <a:p>
            <a:pPr marL="0" indent="0">
              <a:buNone/>
            </a:pPr>
            <a:r>
              <a:rPr lang="en-US" sz="800" dirty="0">
                <a:latin typeface="Consolas" panose="020B0609020204030204" pitchFamily="49" charset="0"/>
                <a:cs typeface="Consolas" panose="020B0609020204030204" pitchFamily="49" charset="0"/>
              </a:rPr>
              <a:t>{ </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com: {</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audit_key</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wmazaudit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audit_version</a:t>
            </a:r>
            <a:r>
              <a:rPr lang="en-US" sz="800" dirty="0">
                <a:latin typeface="Consolas" panose="020B0609020204030204" pitchFamily="49" charset="0"/>
                <a:cs typeface="Consolas" panose="020B0609020204030204" pitchFamily="49" charset="0"/>
              </a:rPr>
              <a:t>: 20200227_030035</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cloud_type</a:t>
            </a:r>
            <a:r>
              <a:rPr lang="en-US" sz="800" dirty="0">
                <a:latin typeface="Consolas" panose="020B0609020204030204" pitchFamily="49" charset="0"/>
                <a:cs typeface="Consolas" panose="020B0609020204030204" pitchFamily="49" charset="0"/>
              </a:rPr>
              <a:t>: azure</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description: Azure web app /subscriptions/fac5e9cf-9b05-9878-8e35-824df62620b6/</a:t>
            </a:r>
            <a:r>
              <a:rPr lang="en-US" sz="800" dirty="0" err="1">
                <a:latin typeface="Consolas" panose="020B0609020204030204" pitchFamily="49" charset="0"/>
                <a:cs typeface="Consolas" panose="020B0609020204030204" pitchFamily="49" charset="0"/>
              </a:rPr>
              <a:t>resourceGroups</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loadmanager</a:t>
            </a:r>
            <a:r>
              <a:rPr lang="en-US" sz="800" dirty="0">
                <a:latin typeface="Consolas" panose="020B0609020204030204" pitchFamily="49" charset="0"/>
                <a:cs typeface="Consolas" panose="020B0609020204030204" pitchFamily="49" charset="0"/>
              </a:rPr>
              <a:t>/providers/</a:t>
            </a:r>
            <a:r>
              <a:rPr lang="en-US" sz="800" dirty="0" err="1">
                <a:latin typeface="Consolas" panose="020B0609020204030204" pitchFamily="49" charset="0"/>
                <a:cs typeface="Consolas" panose="020B0609020204030204" pitchFamily="49" charset="0"/>
              </a:rPr>
              <a:t>Microsoft.Web</a:t>
            </a:r>
            <a:r>
              <a:rPr lang="en-US" sz="800" dirty="0">
                <a:latin typeface="Consolas" panose="020B0609020204030204" pitchFamily="49" charset="0"/>
                <a:cs typeface="Consolas" panose="020B0609020204030204" pitchFamily="49" charset="0"/>
              </a:rPr>
              <a:t>/sites/</a:t>
            </a:r>
            <a:r>
              <a:rPr lang="en-US" sz="800" dirty="0" err="1">
                <a:latin typeface="Consolas" panose="020B0609020204030204" pitchFamily="49" charset="0"/>
                <a:cs typeface="Consolas" panose="020B0609020204030204" pitchFamily="49" charset="0"/>
              </a:rPr>
              <a:t>webapp-loadmanager</a:t>
            </a:r>
            <a:r>
              <a:rPr lang="en-US" sz="800" dirty="0">
                <a:latin typeface="Consolas" panose="020B0609020204030204" pitchFamily="49" charset="0"/>
                <a:cs typeface="Consolas" panose="020B0609020204030204" pitchFamily="49" charset="0"/>
              </a:rPr>
              <a:t> has insecure minimum TLS version.</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origin_class</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AzWebAppTLSEvent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origin_key</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azwebapptlsevent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origin_type</a:t>
            </a:r>
            <a:r>
              <a:rPr lang="en-US" sz="800" dirty="0">
                <a:latin typeface="Consolas" panose="020B0609020204030204" pitchFamily="49" charset="0"/>
                <a:cs typeface="Consolas" panose="020B0609020204030204" pitchFamily="49" charset="0"/>
              </a:rPr>
              <a:t>: event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origin_worker</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wmazaudit_azwebapptlsevent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recommendation: Check Azure web app /subscriptions/fac5e9cf-9b05-9878-8e35-824df62620b6/</a:t>
            </a:r>
            <a:r>
              <a:rPr lang="en-US" sz="800" dirty="0" err="1">
                <a:latin typeface="Consolas" panose="020B0609020204030204" pitchFamily="49" charset="0"/>
                <a:cs typeface="Consolas" panose="020B0609020204030204" pitchFamily="49" charset="0"/>
              </a:rPr>
              <a:t>resourceGroups</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loadmanager</a:t>
            </a:r>
            <a:r>
              <a:rPr lang="en-US" sz="800" dirty="0">
                <a:latin typeface="Consolas" panose="020B0609020204030204" pitchFamily="49" charset="0"/>
                <a:cs typeface="Consolas" panose="020B0609020204030204" pitchFamily="49" charset="0"/>
              </a:rPr>
              <a:t>/providers/</a:t>
            </a:r>
            <a:r>
              <a:rPr lang="en-US" sz="800" dirty="0" err="1">
                <a:latin typeface="Consolas" panose="020B0609020204030204" pitchFamily="49" charset="0"/>
                <a:cs typeface="Consolas" panose="020B0609020204030204" pitchFamily="49" charset="0"/>
              </a:rPr>
              <a:t>Microsoft.Web</a:t>
            </a:r>
            <a:r>
              <a:rPr lang="en-US" sz="800" dirty="0">
                <a:latin typeface="Consolas" panose="020B0609020204030204" pitchFamily="49" charset="0"/>
                <a:cs typeface="Consolas" panose="020B0609020204030204" pitchFamily="49" charset="0"/>
              </a:rPr>
              <a:t>/sites/</a:t>
            </a:r>
            <a:r>
              <a:rPr lang="en-US" sz="800" dirty="0" err="1">
                <a:latin typeface="Consolas" panose="020B0609020204030204" pitchFamily="49" charset="0"/>
                <a:cs typeface="Consolas" panose="020B0609020204030204" pitchFamily="49" charset="0"/>
              </a:rPr>
              <a:t>webapp-loadmanagerf</a:t>
            </a:r>
            <a:r>
              <a:rPr lang="en-US" sz="800" dirty="0">
                <a:latin typeface="Consolas" panose="020B0609020204030204" pitchFamily="49" charset="0"/>
                <a:cs typeface="Consolas" panose="020B0609020204030204" pitchFamily="49" charset="0"/>
              </a:rPr>
              <a:t> and ensure the minimum TLS version is set to 1.2.</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record_type</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web_app_tls_event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reference: /subscriptions/fac5e9cf-9b05-9878-8e35-824df62620b6/</a:t>
            </a:r>
            <a:r>
              <a:rPr lang="en-US" sz="800" dirty="0" err="1">
                <a:latin typeface="Consolas" panose="020B0609020204030204" pitchFamily="49" charset="0"/>
                <a:cs typeface="Consolas" panose="020B0609020204030204" pitchFamily="49" charset="0"/>
              </a:rPr>
              <a:t>resourceGroups</a:t>
            </a:r>
            <a:r>
              <a:rPr lang="en-US" sz="800" dirty="0">
                <a:latin typeface="Consolas" panose="020B0609020204030204" pitchFamily="49" charset="0"/>
                <a:cs typeface="Consolas" panose="020B0609020204030204" pitchFamily="49" charset="0"/>
              </a:rPr>
              <a:t>/</a:t>
            </a:r>
            <a:r>
              <a:rPr lang="en-US" sz="800" dirty="0" err="1">
                <a:latin typeface="Consolas" panose="020B0609020204030204" pitchFamily="49" charset="0"/>
                <a:cs typeface="Consolas" panose="020B0609020204030204" pitchFamily="49" charset="0"/>
              </a:rPr>
              <a:t>loadmanager</a:t>
            </a:r>
            <a:r>
              <a:rPr lang="en-US" sz="800" dirty="0">
                <a:latin typeface="Consolas" panose="020B0609020204030204" pitchFamily="49" charset="0"/>
                <a:cs typeface="Consolas" panose="020B0609020204030204" pitchFamily="49" charset="0"/>
              </a:rPr>
              <a:t>/providers/</a:t>
            </a:r>
            <a:r>
              <a:rPr lang="en-US" sz="800" dirty="0" err="1">
                <a:latin typeface="Consolas" panose="020B0609020204030204" pitchFamily="49" charset="0"/>
                <a:cs typeface="Consolas" panose="020B0609020204030204" pitchFamily="49" charset="0"/>
              </a:rPr>
              <a:t>Microsoft.Web</a:t>
            </a:r>
            <a:r>
              <a:rPr lang="en-US" sz="800" dirty="0">
                <a:latin typeface="Consolas" panose="020B0609020204030204" pitchFamily="49" charset="0"/>
                <a:cs typeface="Consolas" panose="020B0609020204030204" pitchFamily="49" charset="0"/>
              </a:rPr>
              <a:t>/sites/</a:t>
            </a:r>
            <a:r>
              <a:rPr lang="en-US" sz="800" dirty="0" err="1">
                <a:latin typeface="Consolas" panose="020B0609020204030204" pitchFamily="49" charset="0"/>
                <a:cs typeface="Consolas" panose="020B0609020204030204" pitchFamily="49" charset="0"/>
              </a:rPr>
              <a:t>webapp-loadmanager</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target_class</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SplunkHECStore</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target_key</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splunkstore</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target_type</a:t>
            </a:r>
            <a:r>
              <a:rPr lang="en-US" sz="800" dirty="0">
                <a:latin typeface="Consolas" panose="020B0609020204030204" pitchFamily="49" charset="0"/>
                <a:cs typeface="Consolas" panose="020B0609020204030204" pitchFamily="49" charset="0"/>
              </a:rPr>
              <a:t>: alert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target_worker</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wmazaudit_splunkstore</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ext</a:t>
            </a:r>
            <a:r>
              <a:rPr lang="en-US" sz="800" dirty="0">
                <a:latin typeface="Consolas" panose="020B0609020204030204" pitchFamily="49" charset="0"/>
                <a:cs typeface="Consolas" panose="020B0609020204030204" pitchFamily="49" charset="0"/>
              </a:rPr>
              <a:t>: {</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cloud_type</a:t>
            </a:r>
            <a:r>
              <a:rPr lang="en-US" sz="800" dirty="0">
                <a:latin typeface="Consolas" panose="020B0609020204030204" pitchFamily="49" charset="0"/>
                <a:cs typeface="Consolas" panose="020B0609020204030204" pitchFamily="49" charset="0"/>
              </a:rPr>
              <a:t>: azure</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min_tls_version</a:t>
            </a:r>
            <a:r>
              <a:rPr lang="en-US" sz="800" dirty="0">
                <a:latin typeface="Consolas" panose="020B0609020204030204" pitchFamily="49" charset="0"/>
                <a:cs typeface="Consolas" panose="020B0609020204030204" pitchFamily="49" charset="0"/>
              </a:rPr>
              <a:t>: 1.0</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record_type</a:t>
            </a: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web_app_tls_event</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subscription_id</a:t>
            </a:r>
            <a:r>
              <a:rPr lang="en-US" sz="800" dirty="0">
                <a:latin typeface="Consolas" panose="020B0609020204030204" pitchFamily="49" charset="0"/>
                <a:cs typeface="Consolas" panose="020B0609020204030204" pitchFamily="49" charset="0"/>
              </a:rPr>
              <a:t>: fac5e9cf-9b05-9878-8e35-824df62620b6</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subscription_name</a:t>
            </a:r>
            <a:r>
              <a:rPr lang="en-US" sz="800" dirty="0">
                <a:latin typeface="Consolas" panose="020B0609020204030204" pitchFamily="49" charset="0"/>
                <a:cs typeface="Consolas" panose="020B0609020204030204" pitchFamily="49" charset="0"/>
              </a:rPr>
              <a:t>: Pay-As-You-Go</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r>
              <a:rPr lang="en-US" sz="800" dirty="0" err="1">
                <a:latin typeface="Consolas" panose="020B0609020204030204" pitchFamily="49" charset="0"/>
                <a:cs typeface="Consolas" panose="020B0609020204030204" pitchFamily="49" charset="0"/>
              </a:rPr>
              <a:t>subscription_state</a:t>
            </a:r>
            <a:r>
              <a:rPr lang="en-US" sz="800" dirty="0">
                <a:latin typeface="Consolas" panose="020B0609020204030204" pitchFamily="49" charset="0"/>
                <a:cs typeface="Consolas" panose="020B0609020204030204" pitchFamily="49" charset="0"/>
              </a:rPr>
              <a:t>: Enabled</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   }</a:t>
            </a:r>
            <a:br>
              <a:rPr lang="en-US" sz="800" dirty="0">
                <a:latin typeface="Consolas" panose="020B0609020204030204" pitchFamily="49" charset="0"/>
                <a:cs typeface="Consolas" panose="020B0609020204030204" pitchFamily="49" charset="0"/>
              </a:rPr>
            </a:br>
            <a:r>
              <a:rPr lang="en-US" sz="800" dirty="0">
                <a:latin typeface="Consolas" panose="020B0609020204030204" pitchFamily="49" charset="0"/>
                <a:cs typeface="Consolas" panose="020B0609020204030204" pitchFamily="49" charset="0"/>
              </a:rPr>
              <a:t>}</a:t>
            </a:r>
            <a:endParaRPr lang="en" sz="800" dirty="0">
              <a:latin typeface="Consolas" panose="020B0609020204030204" pitchFamily="49" charset="0"/>
              <a:cs typeface="Consolas" panose="020B0609020204030204" pitchFamily="49" charset="0"/>
            </a:endParaRPr>
          </a:p>
        </p:txBody>
      </p:sp>
      <p:sp>
        <p:nvSpPr>
          <p:cNvPr id="39" name="TextBox 38">
            <a:extLst>
              <a:ext uri="{FF2B5EF4-FFF2-40B4-BE49-F238E27FC236}">
                <a16:creationId xmlns:a16="http://schemas.microsoft.com/office/drawing/2014/main" id="{8EDAA4F9-BDAC-E640-BAEA-7612F897B9B4}"/>
              </a:ext>
            </a:extLst>
          </p:cNvPr>
          <p:cNvSpPr txBox="1"/>
          <p:nvPr/>
        </p:nvSpPr>
        <p:spPr>
          <a:xfrm>
            <a:off x="7184388" y="1476903"/>
            <a:ext cx="4374821" cy="3046988"/>
          </a:xfrm>
          <a:prstGeom prst="rect">
            <a:avLst/>
          </a:prstGeom>
          <a:solidFill>
            <a:schemeClr val="bg2"/>
          </a:solidFill>
        </p:spPr>
        <p:txBody>
          <a:bodyPr wrap="square" rtlCol="0">
            <a:spAutoFit/>
          </a:bodyPr>
          <a:lstStyle/>
          <a:p>
            <a:r>
              <a:rPr lang="en-US" b="1" dirty="0"/>
              <a:t>Azure web </a:t>
            </a:r>
            <a:r>
              <a:rPr lang="en-US" dirty="0"/>
              <a:t>/subscriptions/fac5e9cf-9b05-9878-8e35-824df62620b6/</a:t>
            </a:r>
            <a:r>
              <a:rPr lang="en-US" dirty="0" err="1"/>
              <a:t>resourceGroups</a:t>
            </a:r>
            <a:r>
              <a:rPr lang="en-US" dirty="0"/>
              <a:t>/</a:t>
            </a:r>
            <a:r>
              <a:rPr lang="en-US" dirty="0" err="1"/>
              <a:t>loadmanager</a:t>
            </a:r>
            <a:r>
              <a:rPr lang="en-US" dirty="0"/>
              <a:t>/providers/</a:t>
            </a:r>
            <a:r>
              <a:rPr lang="en-US" dirty="0" err="1"/>
              <a:t>Microsoft.Web</a:t>
            </a:r>
            <a:r>
              <a:rPr lang="en-US" dirty="0"/>
              <a:t>/sites/</a:t>
            </a:r>
            <a:r>
              <a:rPr lang="en-US" dirty="0" err="1"/>
              <a:t>webapp-loadmanager</a:t>
            </a:r>
            <a:r>
              <a:rPr lang="en-US" dirty="0"/>
              <a:t> </a:t>
            </a:r>
            <a:r>
              <a:rPr lang="en-US" b="1" dirty="0"/>
              <a:t>has insecure minimum TLS version.</a:t>
            </a:r>
            <a:endParaRPr lang="en-US" sz="1000" b="1" dirty="0"/>
          </a:p>
        </p:txBody>
      </p:sp>
      <p:sp>
        <p:nvSpPr>
          <p:cNvPr id="40" name="TextBox 39">
            <a:extLst>
              <a:ext uri="{FF2B5EF4-FFF2-40B4-BE49-F238E27FC236}">
                <a16:creationId xmlns:a16="http://schemas.microsoft.com/office/drawing/2014/main" id="{15FFDC06-2B28-1242-AD95-21B23FD11237}"/>
              </a:ext>
            </a:extLst>
          </p:cNvPr>
          <p:cNvSpPr txBox="1"/>
          <p:nvPr/>
        </p:nvSpPr>
        <p:spPr>
          <a:xfrm>
            <a:off x="3012345" y="2942856"/>
            <a:ext cx="3990536" cy="3416320"/>
          </a:xfrm>
          <a:prstGeom prst="rect">
            <a:avLst/>
          </a:prstGeom>
          <a:solidFill>
            <a:srgbClr val="FFFF00"/>
          </a:solidFill>
        </p:spPr>
        <p:txBody>
          <a:bodyPr wrap="square" rtlCol="0">
            <a:spAutoFit/>
          </a:bodyPr>
          <a:lstStyle/>
          <a:p>
            <a:r>
              <a:rPr lang="en-US" b="1" dirty="0"/>
              <a:t>Check Azure web app </a:t>
            </a:r>
            <a:r>
              <a:rPr lang="en-US" dirty="0"/>
              <a:t>/subscriptions/fac5e9cf-9b05-9878-8e35-824df62620b6/</a:t>
            </a:r>
            <a:r>
              <a:rPr lang="en-US" dirty="0" err="1"/>
              <a:t>resourceGroups</a:t>
            </a:r>
            <a:r>
              <a:rPr lang="en-US" dirty="0"/>
              <a:t>/</a:t>
            </a:r>
            <a:r>
              <a:rPr lang="en-US" dirty="0" err="1"/>
              <a:t>loadmanager</a:t>
            </a:r>
            <a:r>
              <a:rPr lang="en-US" dirty="0"/>
              <a:t>/providers/</a:t>
            </a:r>
            <a:r>
              <a:rPr lang="en-US" dirty="0" err="1"/>
              <a:t>Microsoft.Web</a:t>
            </a:r>
            <a:r>
              <a:rPr lang="en-US" dirty="0"/>
              <a:t>/sites/</a:t>
            </a:r>
            <a:r>
              <a:rPr lang="en-US" dirty="0" err="1"/>
              <a:t>webapp-loadmanagerf</a:t>
            </a:r>
            <a:r>
              <a:rPr lang="en-US" dirty="0"/>
              <a:t> </a:t>
            </a:r>
            <a:r>
              <a:rPr lang="en-US" b="1" dirty="0"/>
              <a:t>and</a:t>
            </a:r>
            <a:r>
              <a:rPr lang="en-US" dirty="0"/>
              <a:t> </a:t>
            </a:r>
            <a:r>
              <a:rPr lang="en-US" b="1" dirty="0"/>
              <a:t>ensure the minimum TLS version is set to 1.2.</a:t>
            </a:r>
            <a:endParaRPr lang="en-US" sz="1000" b="1" dirty="0"/>
          </a:p>
        </p:txBody>
      </p:sp>
      <p:sp>
        <p:nvSpPr>
          <p:cNvPr id="41" name="Oval Callout 40">
            <a:extLst>
              <a:ext uri="{FF2B5EF4-FFF2-40B4-BE49-F238E27FC236}">
                <a16:creationId xmlns:a16="http://schemas.microsoft.com/office/drawing/2014/main" id="{CA86D080-A331-2949-810D-510C246FD288}"/>
              </a:ext>
            </a:extLst>
          </p:cNvPr>
          <p:cNvSpPr/>
          <p:nvPr/>
        </p:nvSpPr>
        <p:spPr>
          <a:xfrm>
            <a:off x="8068431" y="477631"/>
            <a:ext cx="3416984" cy="884196"/>
          </a:xfrm>
          <a:prstGeom prst="wedgeEllipseCallout">
            <a:avLst/>
          </a:prstGeom>
          <a:solidFill>
            <a:schemeClr val="bg2"/>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Misconfiguration Description</a:t>
            </a:r>
          </a:p>
        </p:txBody>
      </p:sp>
      <p:sp>
        <p:nvSpPr>
          <p:cNvPr id="42" name="Oval Callout 41">
            <a:extLst>
              <a:ext uri="{FF2B5EF4-FFF2-40B4-BE49-F238E27FC236}">
                <a16:creationId xmlns:a16="http://schemas.microsoft.com/office/drawing/2014/main" id="{78FA1B52-A7A8-954F-BABC-74E3974F0BC1}"/>
              </a:ext>
            </a:extLst>
          </p:cNvPr>
          <p:cNvSpPr/>
          <p:nvPr/>
        </p:nvSpPr>
        <p:spPr>
          <a:xfrm>
            <a:off x="4200191" y="1914101"/>
            <a:ext cx="2563823" cy="916004"/>
          </a:xfrm>
          <a:prstGeom prst="wedgeEllipseCallout">
            <a:avLst/>
          </a:prstGeom>
          <a:solidFill>
            <a:srgbClr val="FF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Remediation</a:t>
            </a:r>
          </a:p>
        </p:txBody>
      </p:sp>
    </p:spTree>
    <p:extLst>
      <p:ext uri="{BB962C8B-B14F-4D97-AF65-F5344CB8AC3E}">
        <p14:creationId xmlns:p14="http://schemas.microsoft.com/office/powerpoint/2010/main" val="3555148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500" fill="hold"/>
                                        <p:tgtEl>
                                          <p:spTgt spid="41"/>
                                        </p:tgtEl>
                                        <p:attrNameLst>
                                          <p:attrName>ppt_x</p:attrName>
                                        </p:attrNameLst>
                                      </p:cBhvr>
                                      <p:tavLst>
                                        <p:tav tm="0">
                                          <p:val>
                                            <p:strVal val="#ppt_x"/>
                                          </p:val>
                                        </p:tav>
                                        <p:tav tm="100000">
                                          <p:val>
                                            <p:strVal val="#ppt_x"/>
                                          </p:val>
                                        </p:tav>
                                      </p:tavLst>
                                    </p:anim>
                                    <p:anim calcmode="lin" valueType="num">
                                      <p:cBhvr additive="base">
                                        <p:cTn id="8"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9"/>
                                        </p:tgtEl>
                                        <p:attrNameLst>
                                          <p:attrName>style.visibility</p:attrName>
                                        </p:attrNameLst>
                                      </p:cBhvr>
                                      <p:to>
                                        <p:strVal val="visible"/>
                                      </p:to>
                                    </p:set>
                                    <p:anim calcmode="lin" valueType="num">
                                      <p:cBhvr additive="base">
                                        <p:cTn id="13" dur="500" fill="hold"/>
                                        <p:tgtEl>
                                          <p:spTgt spid="39"/>
                                        </p:tgtEl>
                                        <p:attrNameLst>
                                          <p:attrName>ppt_x</p:attrName>
                                        </p:attrNameLst>
                                      </p:cBhvr>
                                      <p:tavLst>
                                        <p:tav tm="0">
                                          <p:val>
                                            <p:strVal val="#ppt_x"/>
                                          </p:val>
                                        </p:tav>
                                        <p:tav tm="100000">
                                          <p:val>
                                            <p:strVal val="#ppt_x"/>
                                          </p:val>
                                        </p:tav>
                                      </p:tavLst>
                                    </p:anim>
                                    <p:anim calcmode="lin" valueType="num">
                                      <p:cBhvr additive="base">
                                        <p:cTn id="14"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0"/>
                                        </p:tgtEl>
                                        <p:attrNameLst>
                                          <p:attrName>style.visibility</p:attrName>
                                        </p:attrNameLst>
                                      </p:cBhvr>
                                      <p:to>
                                        <p:strVal val="visible"/>
                                      </p:to>
                                    </p:set>
                                    <p:anim calcmode="lin" valueType="num">
                                      <p:cBhvr additive="base">
                                        <p:cTn id="19" dur="500" fill="hold"/>
                                        <p:tgtEl>
                                          <p:spTgt spid="40"/>
                                        </p:tgtEl>
                                        <p:attrNameLst>
                                          <p:attrName>ppt_x</p:attrName>
                                        </p:attrNameLst>
                                      </p:cBhvr>
                                      <p:tavLst>
                                        <p:tav tm="0">
                                          <p:val>
                                            <p:strVal val="#ppt_x"/>
                                          </p:val>
                                        </p:tav>
                                        <p:tav tm="100000">
                                          <p:val>
                                            <p:strVal val="#ppt_x"/>
                                          </p:val>
                                        </p:tav>
                                      </p:tavLst>
                                    </p:anim>
                                    <p:anim calcmode="lin" valueType="num">
                                      <p:cBhvr additive="base">
                                        <p:cTn id="20"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2"/>
                                        </p:tgtEl>
                                        <p:attrNameLst>
                                          <p:attrName>style.visibility</p:attrName>
                                        </p:attrNameLst>
                                      </p:cBhvr>
                                      <p:to>
                                        <p:strVal val="visible"/>
                                      </p:to>
                                    </p:set>
                                    <p:anim calcmode="lin" valueType="num">
                                      <p:cBhvr additive="base">
                                        <p:cTn id="25" dur="500" fill="hold"/>
                                        <p:tgtEl>
                                          <p:spTgt spid="42"/>
                                        </p:tgtEl>
                                        <p:attrNameLst>
                                          <p:attrName>ppt_x</p:attrName>
                                        </p:attrNameLst>
                                      </p:cBhvr>
                                      <p:tavLst>
                                        <p:tav tm="0">
                                          <p:val>
                                            <p:strVal val="#ppt_x"/>
                                          </p:val>
                                        </p:tav>
                                        <p:tav tm="100000">
                                          <p:val>
                                            <p:strVal val="#ppt_x"/>
                                          </p:val>
                                        </p:tav>
                                      </p:tavLst>
                                    </p:anim>
                                    <p:anim calcmode="lin" valueType="num">
                                      <p:cBhvr additive="base">
                                        <p:cTn id="26"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40" grpId="0" animBg="1"/>
      <p:bldP spid="41" grpId="0" animBg="1"/>
      <p:bldP spid="42"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Apply What You Have Learned Today</a:t>
            </a:r>
          </a:p>
        </p:txBody>
      </p:sp>
      <p:sp>
        <p:nvSpPr>
          <p:cNvPr id="3" name="Slide Number Placeholder 2"/>
          <p:cNvSpPr>
            <a:spLocks noGrp="1"/>
          </p:cNvSpPr>
          <p:nvPr>
            <p:ph type="sldNum" sz="quarter" idx="12"/>
          </p:nvPr>
        </p:nvSpPr>
        <p:spPr/>
        <p:txBody>
          <a:bodyPr/>
          <a:lstStyle/>
          <a:p>
            <a:fld id="{F56C8676-1494-424A-9EE1-69F4EB666BA8}" type="slidenum">
              <a:rPr lang="en-US" smtClean="0"/>
              <a:t>26</a:t>
            </a:fld>
            <a:endParaRPr lang="en-US" dirty="0"/>
          </a:p>
        </p:txBody>
      </p:sp>
      <p:sp>
        <p:nvSpPr>
          <p:cNvPr id="4" name="Content Placeholder 3"/>
          <p:cNvSpPr>
            <a:spLocks noGrp="1"/>
          </p:cNvSpPr>
          <p:nvPr>
            <p:ph idx="4294967295"/>
          </p:nvPr>
        </p:nvSpPr>
        <p:spPr>
          <a:xfrm>
            <a:off x="628954" y="1472485"/>
            <a:ext cx="10792831" cy="4525963"/>
          </a:xfrm>
        </p:spPr>
        <p:txBody>
          <a:bodyPr>
            <a:normAutofit fontScale="92500" lnSpcReduction="10000"/>
          </a:bodyPr>
          <a:lstStyle/>
          <a:p>
            <a:pPr>
              <a:lnSpc>
                <a:spcPct val="95000"/>
              </a:lnSpc>
            </a:pPr>
            <a:r>
              <a:rPr lang="en-US" dirty="0"/>
              <a:t>Identify your cloud presence</a:t>
            </a:r>
          </a:p>
          <a:p>
            <a:pPr>
              <a:lnSpc>
                <a:spcPct val="95000"/>
              </a:lnSpc>
            </a:pPr>
            <a:r>
              <a:rPr lang="en-US" dirty="0"/>
              <a:t>Identify controls and audit mechanisms already in place</a:t>
            </a:r>
          </a:p>
          <a:p>
            <a:pPr>
              <a:lnSpc>
                <a:spcPct val="95000"/>
              </a:lnSpc>
            </a:pPr>
            <a:r>
              <a:rPr lang="en-US" dirty="0"/>
              <a:t>Go through the CIS Benchmarks and identify the benchmarks which are applicable to your deployment</a:t>
            </a:r>
          </a:p>
          <a:p>
            <a:pPr>
              <a:lnSpc>
                <a:spcPct val="95000"/>
              </a:lnSpc>
            </a:pPr>
            <a:r>
              <a:rPr lang="en-US" dirty="0"/>
              <a:t>Check other standards (NIST, PCI, ISO-27001)</a:t>
            </a:r>
          </a:p>
          <a:p>
            <a:pPr>
              <a:lnSpc>
                <a:spcPct val="95000"/>
              </a:lnSpc>
            </a:pPr>
            <a:r>
              <a:rPr lang="en-US" dirty="0"/>
              <a:t>Prepare an audit plan, define audit cycle, define roles and responsibilities to remediate findings</a:t>
            </a:r>
          </a:p>
          <a:p>
            <a:pPr>
              <a:lnSpc>
                <a:spcPct val="95000"/>
              </a:lnSpc>
            </a:pPr>
            <a:r>
              <a:rPr lang="en-US" dirty="0"/>
              <a:t>Check </a:t>
            </a:r>
            <a:r>
              <a:rPr lang="en-US" dirty="0">
                <a:hlinkClick r:id="rId2"/>
              </a:rPr>
              <a:t>https://github.com/cloudmarker/cloudmarker</a:t>
            </a:r>
            <a:r>
              <a:rPr lang="en-US"/>
              <a:t> for </a:t>
            </a:r>
            <a:r>
              <a:rPr lang="en-US" dirty="0"/>
              <a:t>reference implementation</a:t>
            </a:r>
          </a:p>
          <a:p>
            <a:pPr>
              <a:lnSpc>
                <a:spcPct val="95000"/>
              </a:lnSpc>
            </a:pPr>
            <a:endParaRPr lang="en-US" dirty="0"/>
          </a:p>
        </p:txBody>
      </p:sp>
    </p:spTree>
    <p:extLst>
      <p:ext uri="{BB962C8B-B14F-4D97-AF65-F5344CB8AC3E}">
        <p14:creationId xmlns:p14="http://schemas.microsoft.com/office/powerpoint/2010/main" val="23794810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Why Cloud Security?</a:t>
            </a:r>
          </a:p>
        </p:txBody>
      </p:sp>
      <p:sp>
        <p:nvSpPr>
          <p:cNvPr id="3" name="Text Placeholder 2"/>
          <p:cNvSpPr>
            <a:spLocks noGrp="1"/>
          </p:cNvSpPr>
          <p:nvPr>
            <p:ph type="body" sz="quarter" idx="10"/>
          </p:nvPr>
        </p:nvSpPr>
        <p:spPr/>
        <p:txBody>
          <a:bodyPr/>
          <a:lstStyle/>
          <a:p>
            <a:r>
              <a:rPr lang="en-US" dirty="0"/>
              <a:t>First Thing First</a:t>
            </a:r>
          </a:p>
        </p:txBody>
      </p:sp>
    </p:spTree>
    <p:extLst>
      <p:ext uri="{BB962C8B-B14F-4D97-AF65-F5344CB8AC3E}">
        <p14:creationId xmlns:p14="http://schemas.microsoft.com/office/powerpoint/2010/main" val="27882264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Why cloud is important?</a:t>
            </a:r>
          </a:p>
        </p:txBody>
      </p:sp>
      <p:sp>
        <p:nvSpPr>
          <p:cNvPr id="3" name="Slide Number Placeholder 2"/>
          <p:cNvSpPr>
            <a:spLocks noGrp="1"/>
          </p:cNvSpPr>
          <p:nvPr>
            <p:ph type="sldNum" sz="quarter" idx="12"/>
          </p:nvPr>
        </p:nvSpPr>
        <p:spPr/>
        <p:txBody>
          <a:bodyPr/>
          <a:lstStyle/>
          <a:p>
            <a:fld id="{F56C8676-1494-424A-9EE1-69F4EB666BA8}" type="slidenum">
              <a:rPr lang="en-US" smtClean="0"/>
              <a:t>4</a:t>
            </a:fld>
            <a:endParaRPr lang="en-US" dirty="0"/>
          </a:p>
        </p:txBody>
      </p:sp>
      <p:pic>
        <p:nvPicPr>
          <p:cNvPr id="2" name="Content Placeholder 1">
            <a:extLst>
              <a:ext uri="{FF2B5EF4-FFF2-40B4-BE49-F238E27FC236}">
                <a16:creationId xmlns:a16="http://schemas.microsoft.com/office/drawing/2014/main" id="{AF8D21B6-FFC7-A94C-B5F7-87B73B83DD9D}"/>
              </a:ext>
            </a:extLst>
          </p:cNvPr>
          <p:cNvPicPr>
            <a:picLocks noGrp="1" noChangeAspect="1"/>
          </p:cNvPicPr>
          <p:nvPr>
            <p:ph idx="4294967295"/>
          </p:nvPr>
        </p:nvPicPr>
        <p:blipFill>
          <a:blip r:embed="rId3"/>
          <a:stretch>
            <a:fillRect/>
          </a:stretch>
        </p:blipFill>
        <p:spPr>
          <a:xfrm>
            <a:off x="1795462" y="1602581"/>
            <a:ext cx="8826500" cy="4445000"/>
          </a:xfrm>
          <a:prstGeom prst="rect">
            <a:avLst/>
          </a:prstGeom>
        </p:spPr>
      </p:pic>
      <p:sp>
        <p:nvSpPr>
          <p:cNvPr id="4" name="Rectangle 3">
            <a:extLst>
              <a:ext uri="{FF2B5EF4-FFF2-40B4-BE49-F238E27FC236}">
                <a16:creationId xmlns:a16="http://schemas.microsoft.com/office/drawing/2014/main" id="{87592E8D-5C2E-7D4D-A637-FC1681ABBB6A}"/>
              </a:ext>
            </a:extLst>
          </p:cNvPr>
          <p:cNvSpPr/>
          <p:nvPr/>
        </p:nvSpPr>
        <p:spPr>
          <a:xfrm>
            <a:off x="0" y="6403411"/>
            <a:ext cx="9414037" cy="276999"/>
          </a:xfrm>
          <a:prstGeom prst="rect">
            <a:avLst/>
          </a:prstGeom>
        </p:spPr>
        <p:txBody>
          <a:bodyPr wrap="square">
            <a:spAutoFit/>
          </a:bodyPr>
          <a:lstStyle/>
          <a:p>
            <a:r>
              <a:rPr lang="en-US" sz="1200" dirty="0"/>
              <a:t>Source: Cisco Global Cloud Index: Forecast and Methodology, 2016–2021 White Paper</a:t>
            </a:r>
          </a:p>
        </p:txBody>
      </p:sp>
    </p:spTree>
    <p:extLst>
      <p:ext uri="{BB962C8B-B14F-4D97-AF65-F5344CB8AC3E}">
        <p14:creationId xmlns:p14="http://schemas.microsoft.com/office/powerpoint/2010/main" val="28423106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Data records compromised in 2019</a:t>
            </a:r>
          </a:p>
        </p:txBody>
      </p:sp>
      <p:sp>
        <p:nvSpPr>
          <p:cNvPr id="3" name="Slide Number Placeholder 2"/>
          <p:cNvSpPr>
            <a:spLocks noGrp="1"/>
          </p:cNvSpPr>
          <p:nvPr>
            <p:ph type="sldNum" sz="quarter" idx="12"/>
          </p:nvPr>
        </p:nvSpPr>
        <p:spPr/>
        <p:txBody>
          <a:bodyPr/>
          <a:lstStyle/>
          <a:p>
            <a:fld id="{F56C8676-1494-424A-9EE1-69F4EB666BA8}" type="slidenum">
              <a:rPr lang="en-US" smtClean="0"/>
              <a:t>5</a:t>
            </a:fld>
            <a:endParaRPr lang="en-US" dirty="0"/>
          </a:p>
        </p:txBody>
      </p:sp>
      <p:sp>
        <p:nvSpPr>
          <p:cNvPr id="2" name="Rectangle 1">
            <a:extLst>
              <a:ext uri="{FF2B5EF4-FFF2-40B4-BE49-F238E27FC236}">
                <a16:creationId xmlns:a16="http://schemas.microsoft.com/office/drawing/2014/main" id="{7BFB8ED2-54B8-544A-B8B0-CFDFCFF2A748}"/>
              </a:ext>
            </a:extLst>
          </p:cNvPr>
          <p:cNvSpPr/>
          <p:nvPr/>
        </p:nvSpPr>
        <p:spPr>
          <a:xfrm>
            <a:off x="0" y="6403238"/>
            <a:ext cx="8376356" cy="276999"/>
          </a:xfrm>
          <a:prstGeom prst="rect">
            <a:avLst/>
          </a:prstGeom>
        </p:spPr>
        <p:txBody>
          <a:bodyPr wrap="square">
            <a:spAutoFit/>
          </a:bodyPr>
          <a:lstStyle/>
          <a:p>
            <a:r>
              <a:rPr lang="en-US" sz="1200" dirty="0"/>
              <a:t>Source: </a:t>
            </a:r>
            <a:r>
              <a:rPr lang="en-US" sz="1200" dirty="0">
                <a:hlinkClick r:id="rId3"/>
              </a:rPr>
              <a:t>https://selfkey.org/data-breaches-in-2019/</a:t>
            </a:r>
            <a:endParaRPr lang="en-US" sz="1200" dirty="0"/>
          </a:p>
        </p:txBody>
      </p:sp>
      <p:pic>
        <p:nvPicPr>
          <p:cNvPr id="6" name="Content Placeholder 3">
            <a:extLst>
              <a:ext uri="{FF2B5EF4-FFF2-40B4-BE49-F238E27FC236}">
                <a16:creationId xmlns:a16="http://schemas.microsoft.com/office/drawing/2014/main" id="{7C022D62-39F4-5041-9EF0-6FB4ACF6C0E3}"/>
              </a:ext>
            </a:extLst>
          </p:cNvPr>
          <p:cNvPicPr>
            <a:picLocks noGrp="1" noChangeAspect="1"/>
          </p:cNvPicPr>
          <p:nvPr>
            <p:ph idx="4294967295"/>
          </p:nvPr>
        </p:nvPicPr>
        <p:blipFill>
          <a:blip r:embed="rId4"/>
          <a:stretch>
            <a:fillRect/>
          </a:stretch>
        </p:blipFill>
        <p:spPr>
          <a:xfrm>
            <a:off x="466386" y="1246751"/>
            <a:ext cx="11102975" cy="2935387"/>
          </a:xfrm>
          <a:prstGeom prst="rect">
            <a:avLst/>
          </a:prstGeom>
        </p:spPr>
      </p:pic>
      <p:sp>
        <p:nvSpPr>
          <p:cNvPr id="7" name="Title 4">
            <a:extLst>
              <a:ext uri="{FF2B5EF4-FFF2-40B4-BE49-F238E27FC236}">
                <a16:creationId xmlns:a16="http://schemas.microsoft.com/office/drawing/2014/main" id="{28CB8832-B8CF-1645-95ED-7E5E2D468045}"/>
              </a:ext>
            </a:extLst>
          </p:cNvPr>
          <p:cNvSpPr txBox="1">
            <a:spLocks/>
          </p:cNvSpPr>
          <p:nvPr/>
        </p:nvSpPr>
        <p:spPr>
          <a:xfrm>
            <a:off x="2732899" y="3279740"/>
            <a:ext cx="7856079" cy="1126372"/>
          </a:xfrm>
          <a:prstGeom prst="rect">
            <a:avLst/>
          </a:prstGeom>
        </p:spPr>
        <p:txBody>
          <a:bodyPr vert="horz" lIns="0" tIns="0" rIns="0" bIns="0" rtlCol="0" anchor="ctr">
            <a:normAutofit/>
          </a:bodyPr>
          <a:lstStyle>
            <a:lvl1pPr algn="l" defTabSz="609570" rtl="0" eaLnBrk="1" latinLnBrk="0" hangingPunct="1">
              <a:lnSpc>
                <a:spcPct val="90000"/>
              </a:lnSpc>
              <a:spcBef>
                <a:spcPct val="0"/>
              </a:spcBef>
              <a:buNone/>
              <a:defRPr sz="3600" b="1" i="0" kern="1200" baseline="0">
                <a:solidFill>
                  <a:schemeClr val="tx2"/>
                </a:solidFill>
                <a:latin typeface="Calibri"/>
                <a:ea typeface="+mj-ea"/>
                <a:cs typeface="Calibri"/>
              </a:defRPr>
            </a:lvl1pPr>
          </a:lstStyle>
          <a:p>
            <a:r>
              <a:rPr lang="en-US" dirty="0"/>
              <a:t>Whoa! 7.9 Billion $. That’s a big number</a:t>
            </a:r>
          </a:p>
        </p:txBody>
      </p:sp>
    </p:spTree>
    <p:extLst>
      <p:ext uri="{BB962C8B-B14F-4D97-AF65-F5344CB8AC3E}">
        <p14:creationId xmlns:p14="http://schemas.microsoft.com/office/powerpoint/2010/main" val="215431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How to secure cloud?</a:t>
            </a:r>
          </a:p>
        </p:txBody>
      </p:sp>
      <p:sp>
        <p:nvSpPr>
          <p:cNvPr id="3" name="Text Placeholder 2"/>
          <p:cNvSpPr>
            <a:spLocks noGrp="1"/>
          </p:cNvSpPr>
          <p:nvPr>
            <p:ph type="body" sz="quarter" idx="10"/>
          </p:nvPr>
        </p:nvSpPr>
        <p:spPr/>
        <p:txBody>
          <a:bodyPr/>
          <a:lstStyle/>
          <a:p>
            <a:r>
              <a:rPr lang="en-US" dirty="0"/>
              <a:t>The Big Question</a:t>
            </a:r>
          </a:p>
        </p:txBody>
      </p:sp>
      <p:pic>
        <p:nvPicPr>
          <p:cNvPr id="7" name="Picture 2" descr="Shopping, Cart, Process, Shop, Purchase, Buy, Symbol">
            <a:extLst>
              <a:ext uri="{FF2B5EF4-FFF2-40B4-BE49-F238E27FC236}">
                <a16:creationId xmlns:a16="http://schemas.microsoft.com/office/drawing/2014/main" id="{769BE32A-C640-F44C-AF87-6B2B5B0166E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443190" y="0"/>
            <a:ext cx="1487298" cy="9915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673719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The Process</a:t>
            </a:r>
          </a:p>
        </p:txBody>
      </p:sp>
      <p:sp>
        <p:nvSpPr>
          <p:cNvPr id="3" name="Slide Number Placeholder 2"/>
          <p:cNvSpPr>
            <a:spLocks noGrp="1"/>
          </p:cNvSpPr>
          <p:nvPr>
            <p:ph type="sldNum" sz="quarter" idx="12"/>
          </p:nvPr>
        </p:nvSpPr>
        <p:spPr/>
        <p:txBody>
          <a:bodyPr/>
          <a:lstStyle/>
          <a:p>
            <a:fld id="{F56C8676-1494-424A-9EE1-69F4EB666BA8}" type="slidenum">
              <a:rPr lang="en-US" smtClean="0"/>
              <a:t>7</a:t>
            </a:fld>
            <a:endParaRPr lang="en-US" dirty="0"/>
          </a:p>
        </p:txBody>
      </p:sp>
      <p:sp>
        <p:nvSpPr>
          <p:cNvPr id="6" name="Content Placeholder 5"/>
          <p:cNvSpPr>
            <a:spLocks noGrp="1"/>
          </p:cNvSpPr>
          <p:nvPr>
            <p:ph idx="4294967295"/>
          </p:nvPr>
        </p:nvSpPr>
        <p:spPr/>
        <p:txBody>
          <a:bodyPr/>
          <a:lstStyle/>
          <a:p>
            <a:r>
              <a:rPr lang="en-US" dirty="0"/>
              <a:t>Audit</a:t>
            </a:r>
          </a:p>
          <a:p>
            <a:r>
              <a:rPr lang="en-US" dirty="0"/>
              <a:t>Patch</a:t>
            </a:r>
          </a:p>
          <a:p>
            <a:r>
              <a:rPr lang="en-US" dirty="0"/>
              <a:t>Repeat</a:t>
            </a:r>
          </a:p>
        </p:txBody>
      </p:sp>
      <p:pic>
        <p:nvPicPr>
          <p:cNvPr id="7" name="Picture 2" descr="Shopping, Cart, Process, Shop, Purchase, Buy, Symbol">
            <a:extLst>
              <a:ext uri="{FF2B5EF4-FFF2-40B4-BE49-F238E27FC236}">
                <a16:creationId xmlns:a16="http://schemas.microsoft.com/office/drawing/2014/main" id="{AFA1958C-ED46-A74E-B6D3-0809F49C53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05033" y="1670756"/>
            <a:ext cx="4860000" cy="3240000"/>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41F2A0C3-B7BB-3A46-B053-5D091B4CB0FA}"/>
              </a:ext>
            </a:extLst>
          </p:cNvPr>
          <p:cNvSpPr txBox="1"/>
          <p:nvPr/>
        </p:nvSpPr>
        <p:spPr>
          <a:xfrm>
            <a:off x="97399" y="6403238"/>
            <a:ext cx="5920475" cy="276999"/>
          </a:xfrm>
          <a:prstGeom prst="rect">
            <a:avLst/>
          </a:prstGeom>
          <a:noFill/>
        </p:spPr>
        <p:txBody>
          <a:bodyPr wrap="square" rtlCol="0">
            <a:spAutoFit/>
          </a:bodyPr>
          <a:lstStyle/>
          <a:p>
            <a:r>
              <a:rPr lang="en-US" sz="1200" dirty="0"/>
              <a:t>Image Credit : </a:t>
            </a:r>
            <a:r>
              <a:rPr lang="en-US" sz="1200" dirty="0">
                <a:hlinkClick r:id="rId4"/>
              </a:rPr>
              <a:t>https://pixabay.com</a:t>
            </a:r>
            <a:endParaRPr lang="en-US" sz="1200" dirty="0"/>
          </a:p>
        </p:txBody>
      </p:sp>
    </p:spTree>
    <p:extLst>
      <p:ext uri="{BB962C8B-B14F-4D97-AF65-F5344CB8AC3E}">
        <p14:creationId xmlns:p14="http://schemas.microsoft.com/office/powerpoint/2010/main" val="14006645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1+#ppt_w/2"/>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 calcmode="lin" valueType="num">
                                      <p:cBhvr additive="base">
                                        <p:cTn id="13" dur="500" fill="hold"/>
                                        <p:tgtEl>
                                          <p:spTgt spid="6">
                                            <p:txEl>
                                              <p:pRg st="1" end="1"/>
                                            </p:txEl>
                                          </p:spTgt>
                                        </p:tgtEl>
                                        <p:attrNameLst>
                                          <p:attrName>ppt_x</p:attrName>
                                        </p:attrNameLst>
                                      </p:cBhvr>
                                      <p:tavLst>
                                        <p:tav tm="0">
                                          <p:val>
                                            <p:strVal val="1+#ppt_w/2"/>
                                          </p:val>
                                        </p:tav>
                                        <p:tav tm="100000">
                                          <p:val>
                                            <p:strVal val="#ppt_x"/>
                                          </p:val>
                                        </p:tav>
                                      </p:tavLst>
                                    </p:anim>
                                    <p:anim calcmode="lin" valueType="num">
                                      <p:cBhvr additive="base">
                                        <p:cTn id="14" dur="500" fill="hold"/>
                                        <p:tgtEl>
                                          <p:spTgt spid="6">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2" fill="hold"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 calcmode="lin" valueType="num">
                                      <p:cBhvr additive="base">
                                        <p:cTn id="19" dur="500" fill="hold"/>
                                        <p:tgtEl>
                                          <p:spTgt spid="6">
                                            <p:txEl>
                                              <p:pRg st="2" end="2"/>
                                            </p:txEl>
                                          </p:spTgt>
                                        </p:tgtEl>
                                        <p:attrNameLst>
                                          <p:attrName>ppt_x</p:attrName>
                                        </p:attrNameLst>
                                      </p:cBhvr>
                                      <p:tavLst>
                                        <p:tav tm="0">
                                          <p:val>
                                            <p:strVal val="1+#ppt_w/2"/>
                                          </p:val>
                                        </p:tav>
                                        <p:tav tm="100000">
                                          <p:val>
                                            <p:strVal val="#ppt_x"/>
                                          </p:val>
                                        </p:tav>
                                      </p:tavLst>
                                    </p:anim>
                                    <p:anim calcmode="lin" valueType="num">
                                      <p:cBhvr additive="base">
                                        <p:cTn id="20" dur="500" fill="hold"/>
                                        <p:tgtEl>
                                          <p:spTgt spid="6">
                                            <p:txEl>
                                              <p:pRg st="2" end="2"/>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Architecture</a:t>
            </a:r>
          </a:p>
        </p:txBody>
      </p:sp>
      <p:sp>
        <p:nvSpPr>
          <p:cNvPr id="3" name="Slide Number Placeholder 2"/>
          <p:cNvSpPr>
            <a:spLocks noGrp="1"/>
          </p:cNvSpPr>
          <p:nvPr>
            <p:ph type="sldNum" sz="quarter" idx="12"/>
          </p:nvPr>
        </p:nvSpPr>
        <p:spPr/>
        <p:txBody>
          <a:bodyPr/>
          <a:lstStyle/>
          <a:p>
            <a:fld id="{F56C8676-1494-424A-9EE1-69F4EB666BA8}" type="slidenum">
              <a:rPr lang="en-US" smtClean="0"/>
              <a:t>8</a:t>
            </a:fld>
            <a:endParaRPr lang="en-US" dirty="0"/>
          </a:p>
        </p:txBody>
      </p:sp>
      <p:sp>
        <p:nvSpPr>
          <p:cNvPr id="37" name="Rectangle 36">
            <a:extLst>
              <a:ext uri="{FF2B5EF4-FFF2-40B4-BE49-F238E27FC236}">
                <a16:creationId xmlns:a16="http://schemas.microsoft.com/office/drawing/2014/main" id="{83931BD5-8AA9-434F-98CB-84D6A2C82491}"/>
              </a:ext>
            </a:extLst>
          </p:cNvPr>
          <p:cNvSpPr/>
          <p:nvPr/>
        </p:nvSpPr>
        <p:spPr>
          <a:xfrm>
            <a:off x="3157661" y="1582374"/>
            <a:ext cx="1991639" cy="133715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bg1"/>
                </a:solidFill>
              </a:rPr>
              <a:t>Cloud</a:t>
            </a:r>
          </a:p>
          <a:p>
            <a:pPr algn="ctr"/>
            <a:r>
              <a:rPr lang="en-US" dirty="0">
                <a:solidFill>
                  <a:schemeClr val="bg1"/>
                </a:solidFill>
              </a:rPr>
              <a:t>plugins</a:t>
            </a:r>
          </a:p>
        </p:txBody>
      </p:sp>
      <p:sp>
        <p:nvSpPr>
          <p:cNvPr id="38" name="Rectangle 37">
            <a:extLst>
              <a:ext uri="{FF2B5EF4-FFF2-40B4-BE49-F238E27FC236}">
                <a16:creationId xmlns:a16="http://schemas.microsoft.com/office/drawing/2014/main" id="{68D2CC0A-7AAA-7F48-AC5B-63C325208FF9}"/>
              </a:ext>
            </a:extLst>
          </p:cNvPr>
          <p:cNvSpPr/>
          <p:nvPr/>
        </p:nvSpPr>
        <p:spPr>
          <a:xfrm>
            <a:off x="5823618" y="1582374"/>
            <a:ext cx="1991639" cy="13371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solidFill>
                  <a:schemeClr val="bg1"/>
                </a:solidFill>
              </a:rPr>
              <a:t>Store</a:t>
            </a:r>
          </a:p>
          <a:p>
            <a:pPr algn="ctr"/>
            <a:r>
              <a:rPr lang="en-US" dirty="0">
                <a:solidFill>
                  <a:schemeClr val="bg1"/>
                </a:solidFill>
              </a:rPr>
              <a:t>plugins</a:t>
            </a:r>
          </a:p>
        </p:txBody>
      </p:sp>
      <p:sp>
        <p:nvSpPr>
          <p:cNvPr id="39" name="Rectangle 38">
            <a:extLst>
              <a:ext uri="{FF2B5EF4-FFF2-40B4-BE49-F238E27FC236}">
                <a16:creationId xmlns:a16="http://schemas.microsoft.com/office/drawing/2014/main" id="{AEA6B0E6-3463-7241-B827-5CBFA95D1078}"/>
              </a:ext>
            </a:extLst>
          </p:cNvPr>
          <p:cNvSpPr/>
          <p:nvPr/>
        </p:nvSpPr>
        <p:spPr>
          <a:xfrm>
            <a:off x="4408178" y="3621767"/>
            <a:ext cx="1991639" cy="13371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Event</a:t>
            </a:r>
          </a:p>
          <a:p>
            <a:pPr algn="ctr"/>
            <a:r>
              <a:rPr lang="en-US" dirty="0">
                <a:solidFill>
                  <a:schemeClr val="bg1"/>
                </a:solidFill>
              </a:rPr>
              <a:t>plugins</a:t>
            </a:r>
          </a:p>
        </p:txBody>
      </p:sp>
      <p:sp>
        <p:nvSpPr>
          <p:cNvPr id="40" name="Rectangle 39">
            <a:extLst>
              <a:ext uri="{FF2B5EF4-FFF2-40B4-BE49-F238E27FC236}">
                <a16:creationId xmlns:a16="http://schemas.microsoft.com/office/drawing/2014/main" id="{6764FB36-4142-2645-9C23-96BF880065C7}"/>
              </a:ext>
            </a:extLst>
          </p:cNvPr>
          <p:cNvSpPr/>
          <p:nvPr/>
        </p:nvSpPr>
        <p:spPr>
          <a:xfrm>
            <a:off x="6834052" y="3621766"/>
            <a:ext cx="1991639" cy="1337153"/>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solidFill>
                  <a:schemeClr val="bg1"/>
                </a:solidFill>
              </a:rPr>
              <a:t>Alert</a:t>
            </a:r>
          </a:p>
          <a:p>
            <a:pPr algn="ctr"/>
            <a:r>
              <a:rPr lang="en-US" dirty="0">
                <a:solidFill>
                  <a:schemeClr val="bg1"/>
                </a:solidFill>
              </a:rPr>
              <a:t>plugins</a:t>
            </a:r>
          </a:p>
        </p:txBody>
      </p:sp>
      <p:cxnSp>
        <p:nvCxnSpPr>
          <p:cNvPr id="41" name="Straight Arrow Connector 40">
            <a:extLst>
              <a:ext uri="{FF2B5EF4-FFF2-40B4-BE49-F238E27FC236}">
                <a16:creationId xmlns:a16="http://schemas.microsoft.com/office/drawing/2014/main" id="{5FF34313-A1D1-F443-9044-C005AA0188DA}"/>
              </a:ext>
            </a:extLst>
          </p:cNvPr>
          <p:cNvCxnSpPr>
            <a:stCxn id="37" idx="3"/>
            <a:endCxn id="38" idx="1"/>
          </p:cNvCxnSpPr>
          <p:nvPr/>
        </p:nvCxnSpPr>
        <p:spPr>
          <a:xfrm>
            <a:off x="5149300" y="2250951"/>
            <a:ext cx="67431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2" name="Straight Arrow Connector 41">
            <a:extLst>
              <a:ext uri="{FF2B5EF4-FFF2-40B4-BE49-F238E27FC236}">
                <a16:creationId xmlns:a16="http://schemas.microsoft.com/office/drawing/2014/main" id="{1D6E4432-975D-A843-BB60-0F83916937A3}"/>
              </a:ext>
            </a:extLst>
          </p:cNvPr>
          <p:cNvCxnSpPr>
            <a:cxnSpLocks/>
          </p:cNvCxnSpPr>
          <p:nvPr/>
        </p:nvCxnSpPr>
        <p:spPr>
          <a:xfrm>
            <a:off x="4696206" y="2919527"/>
            <a:ext cx="0" cy="702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3" name="Straight Arrow Connector 42">
            <a:extLst>
              <a:ext uri="{FF2B5EF4-FFF2-40B4-BE49-F238E27FC236}">
                <a16:creationId xmlns:a16="http://schemas.microsoft.com/office/drawing/2014/main" id="{06907775-195C-D64A-B1AF-B17BEBF8513A}"/>
              </a:ext>
            </a:extLst>
          </p:cNvPr>
          <p:cNvCxnSpPr>
            <a:cxnSpLocks/>
          </p:cNvCxnSpPr>
          <p:nvPr/>
        </p:nvCxnSpPr>
        <p:spPr>
          <a:xfrm flipV="1">
            <a:off x="6153047" y="2919527"/>
            <a:ext cx="0" cy="702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44" name="Straight Arrow Connector 43">
            <a:extLst>
              <a:ext uri="{FF2B5EF4-FFF2-40B4-BE49-F238E27FC236}">
                <a16:creationId xmlns:a16="http://schemas.microsoft.com/office/drawing/2014/main" id="{89E848F6-4AB3-C747-AE29-9A961EADA7E6}"/>
              </a:ext>
            </a:extLst>
          </p:cNvPr>
          <p:cNvCxnSpPr>
            <a:stCxn id="39" idx="3"/>
            <a:endCxn id="40" idx="1"/>
          </p:cNvCxnSpPr>
          <p:nvPr/>
        </p:nvCxnSpPr>
        <p:spPr>
          <a:xfrm flipV="1">
            <a:off x="6399817" y="4290343"/>
            <a:ext cx="434235"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45" name="Can 44">
            <a:extLst>
              <a:ext uri="{FF2B5EF4-FFF2-40B4-BE49-F238E27FC236}">
                <a16:creationId xmlns:a16="http://schemas.microsoft.com/office/drawing/2014/main" id="{32DC21B0-88C5-DC42-BBBB-FBD051166959}"/>
              </a:ext>
            </a:extLst>
          </p:cNvPr>
          <p:cNvSpPr/>
          <p:nvPr/>
        </p:nvSpPr>
        <p:spPr>
          <a:xfrm>
            <a:off x="9351104" y="1815536"/>
            <a:ext cx="1026045" cy="870827"/>
          </a:xfrm>
          <a:prstGeom prst="can">
            <a:avLst/>
          </a:prstGeom>
          <a:solidFill>
            <a:schemeClr val="accent2">
              <a:lumMod val="7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a:t>Store</a:t>
            </a:r>
          </a:p>
        </p:txBody>
      </p:sp>
      <p:cxnSp>
        <p:nvCxnSpPr>
          <p:cNvPr id="46" name="Elbow Connector 45">
            <a:extLst>
              <a:ext uri="{FF2B5EF4-FFF2-40B4-BE49-F238E27FC236}">
                <a16:creationId xmlns:a16="http://schemas.microsoft.com/office/drawing/2014/main" id="{EF586897-B114-234D-861E-8E10C9ED40DA}"/>
              </a:ext>
            </a:extLst>
          </p:cNvPr>
          <p:cNvCxnSpPr>
            <a:cxnSpLocks/>
          </p:cNvCxnSpPr>
          <p:nvPr/>
        </p:nvCxnSpPr>
        <p:spPr>
          <a:xfrm rot="10800000" flipV="1">
            <a:off x="2233071" y="1898602"/>
            <a:ext cx="924590" cy="844926"/>
          </a:xfrm>
          <a:prstGeom prst="bentConnector2">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Elbow Connector 46">
            <a:extLst>
              <a:ext uri="{FF2B5EF4-FFF2-40B4-BE49-F238E27FC236}">
                <a16:creationId xmlns:a16="http://schemas.microsoft.com/office/drawing/2014/main" id="{8B1BCCC8-2D83-1F43-9FA3-C46F0B0D5122}"/>
              </a:ext>
            </a:extLst>
          </p:cNvPr>
          <p:cNvCxnSpPr>
            <a:cxnSpLocks/>
            <a:stCxn id="37" idx="1"/>
          </p:cNvCxnSpPr>
          <p:nvPr/>
        </p:nvCxnSpPr>
        <p:spPr>
          <a:xfrm rot="10800000" flipV="1">
            <a:off x="1784715" y="2250950"/>
            <a:ext cx="1372946" cy="565469"/>
          </a:xfrm>
          <a:prstGeom prst="bentConnector3">
            <a:avLst>
              <a:gd name="adj1" fmla="val 99892"/>
            </a:avLst>
          </a:prstGeom>
          <a:ln>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9D802744-4BE7-3F47-B020-D6476B3464E9}"/>
              </a:ext>
            </a:extLst>
          </p:cNvPr>
          <p:cNvCxnSpPr>
            <a:cxnSpLocks/>
            <a:stCxn id="38" idx="3"/>
          </p:cNvCxnSpPr>
          <p:nvPr/>
        </p:nvCxnSpPr>
        <p:spPr>
          <a:xfrm flipV="1">
            <a:off x="7815257" y="2250950"/>
            <a:ext cx="1535847" cy="1"/>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49" name="Rounded Rectangular Callout 48">
            <a:extLst>
              <a:ext uri="{FF2B5EF4-FFF2-40B4-BE49-F238E27FC236}">
                <a16:creationId xmlns:a16="http://schemas.microsoft.com/office/drawing/2014/main" id="{AA137C6F-6F6A-C54B-9AE5-943F3C6573D0}"/>
              </a:ext>
            </a:extLst>
          </p:cNvPr>
          <p:cNvSpPr/>
          <p:nvPr/>
        </p:nvSpPr>
        <p:spPr>
          <a:xfrm>
            <a:off x="9509597" y="3923586"/>
            <a:ext cx="867551" cy="733512"/>
          </a:xfrm>
          <a:prstGeom prst="wedgeRoundRectCallou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Alert</a:t>
            </a:r>
          </a:p>
        </p:txBody>
      </p:sp>
      <p:cxnSp>
        <p:nvCxnSpPr>
          <p:cNvPr id="50" name="Straight Arrow Connector 49">
            <a:extLst>
              <a:ext uri="{FF2B5EF4-FFF2-40B4-BE49-F238E27FC236}">
                <a16:creationId xmlns:a16="http://schemas.microsoft.com/office/drawing/2014/main" id="{2EE61EF5-4A38-494D-B1CE-7D215258C516}"/>
              </a:ext>
            </a:extLst>
          </p:cNvPr>
          <p:cNvCxnSpPr>
            <a:cxnSpLocks/>
            <a:stCxn id="40" idx="3"/>
          </p:cNvCxnSpPr>
          <p:nvPr/>
        </p:nvCxnSpPr>
        <p:spPr>
          <a:xfrm flipV="1">
            <a:off x="8825691" y="4290342"/>
            <a:ext cx="681004" cy="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51" name="Cloud 50">
            <a:extLst>
              <a:ext uri="{FF2B5EF4-FFF2-40B4-BE49-F238E27FC236}">
                <a16:creationId xmlns:a16="http://schemas.microsoft.com/office/drawing/2014/main" id="{853ABC53-6D73-3646-9506-7C385362F0C9}"/>
              </a:ext>
            </a:extLst>
          </p:cNvPr>
          <p:cNvSpPr/>
          <p:nvPr/>
        </p:nvSpPr>
        <p:spPr>
          <a:xfrm>
            <a:off x="1520648" y="2686363"/>
            <a:ext cx="1424846" cy="999815"/>
          </a:xfrm>
          <a:prstGeom prst="cloud">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a:t>Cloud</a:t>
            </a:r>
          </a:p>
        </p:txBody>
      </p:sp>
    </p:spTree>
    <p:extLst>
      <p:ext uri="{BB962C8B-B14F-4D97-AF65-F5344CB8AC3E}">
        <p14:creationId xmlns:p14="http://schemas.microsoft.com/office/powerpoint/2010/main" val="721153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8"/>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9" grpId="0" animBg="1"/>
      <p:bldP spid="5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Architecture</a:t>
            </a:r>
          </a:p>
        </p:txBody>
      </p:sp>
      <p:sp>
        <p:nvSpPr>
          <p:cNvPr id="3" name="Slide Number Placeholder 2"/>
          <p:cNvSpPr>
            <a:spLocks noGrp="1"/>
          </p:cNvSpPr>
          <p:nvPr>
            <p:ph type="sldNum" sz="quarter" idx="12"/>
          </p:nvPr>
        </p:nvSpPr>
        <p:spPr/>
        <p:txBody>
          <a:bodyPr/>
          <a:lstStyle/>
          <a:p>
            <a:fld id="{F56C8676-1494-424A-9EE1-69F4EB666BA8}" type="slidenum">
              <a:rPr lang="en-US" smtClean="0"/>
              <a:t>9</a:t>
            </a:fld>
            <a:endParaRPr lang="en-US" dirty="0"/>
          </a:p>
        </p:txBody>
      </p:sp>
      <p:sp>
        <p:nvSpPr>
          <p:cNvPr id="19" name="TextBox 18">
            <a:extLst>
              <a:ext uri="{FF2B5EF4-FFF2-40B4-BE49-F238E27FC236}">
                <a16:creationId xmlns:a16="http://schemas.microsoft.com/office/drawing/2014/main" id="{06357ABC-C342-E340-A12C-B85675583577}"/>
              </a:ext>
            </a:extLst>
          </p:cNvPr>
          <p:cNvSpPr txBox="1"/>
          <p:nvPr/>
        </p:nvSpPr>
        <p:spPr>
          <a:xfrm>
            <a:off x="1892600" y="2342890"/>
            <a:ext cx="10299400" cy="3046988"/>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class </a:t>
            </a:r>
            <a:r>
              <a:rPr lang="en-US" dirty="0" err="1">
                <a:latin typeface="Consolas" panose="020B0609020204030204" pitchFamily="49" charset="0"/>
                <a:cs typeface="Consolas" panose="020B0609020204030204" pitchFamily="49" charset="0"/>
              </a:rPr>
              <a:t>AzCloud</a:t>
            </a:r>
            <a:r>
              <a:rPr lang="en-US" dirty="0">
                <a:latin typeface="Consolas" panose="020B0609020204030204" pitchFamily="49" charset="0"/>
                <a:cs typeface="Consolas" panose="020B0609020204030204" pitchFamily="49" charset="0"/>
              </a:rPr>
              <a:t>:</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def __</a:t>
            </a:r>
            <a:r>
              <a:rPr lang="en-US" dirty="0" err="1">
                <a:latin typeface="Consolas" panose="020B0609020204030204" pitchFamily="49" charset="0"/>
                <a:cs typeface="Consolas" panose="020B0609020204030204" pitchFamily="49" charset="0"/>
              </a:rPr>
              <a:t>init</a:t>
            </a:r>
            <a:r>
              <a:rPr lang="en-US" dirty="0">
                <a:latin typeface="Consolas" panose="020B0609020204030204" pitchFamily="49" charset="0"/>
                <a:cs typeface="Consolas" panose="020B0609020204030204" pitchFamily="49" charset="0"/>
              </a:rPr>
              <a:t>__(self, tenant, client, secret):</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 Connect to Azure Cloud with specified credentials.</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 </a:t>
            </a:r>
          </a:p>
          <a:p>
            <a:r>
              <a:rPr lang="en-US" dirty="0">
                <a:latin typeface="Consolas" panose="020B0609020204030204" pitchFamily="49" charset="0"/>
                <a:cs typeface="Consolas" panose="020B0609020204030204" pitchFamily="49" charset="0"/>
              </a:rPr>
              <a:t>	</a:t>
            </a:r>
          </a:p>
          <a:p>
            <a:r>
              <a:rPr lang="en-US" dirty="0">
                <a:latin typeface="Consolas" panose="020B0609020204030204" pitchFamily="49" charset="0"/>
                <a:cs typeface="Consolas" panose="020B0609020204030204" pitchFamily="49" charset="0"/>
              </a:rPr>
              <a:t>    def read(self):</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 Return Azure cloud configuration records.</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a:t>
            </a:r>
          </a:p>
        </p:txBody>
      </p:sp>
      <p:sp>
        <p:nvSpPr>
          <p:cNvPr id="20" name="TextBox 19">
            <a:extLst>
              <a:ext uri="{FF2B5EF4-FFF2-40B4-BE49-F238E27FC236}">
                <a16:creationId xmlns:a16="http://schemas.microsoft.com/office/drawing/2014/main" id="{BC0B53D2-E4E8-904E-A18D-C38DDA34C888}"/>
              </a:ext>
            </a:extLst>
          </p:cNvPr>
          <p:cNvSpPr txBox="1"/>
          <p:nvPr/>
        </p:nvSpPr>
        <p:spPr>
          <a:xfrm>
            <a:off x="1892600" y="1403498"/>
            <a:ext cx="2402958" cy="369332"/>
          </a:xfrm>
          <a:prstGeom prst="rect">
            <a:avLst/>
          </a:prstGeom>
          <a:noFill/>
        </p:spPr>
        <p:txBody>
          <a:bodyPr wrap="square" rtlCol="0">
            <a:spAutoFit/>
          </a:bodyPr>
          <a:lstStyle/>
          <a:p>
            <a:r>
              <a:rPr lang="en-US" sz="1800" b="1" dirty="0"/>
              <a:t>Cloud Plugin</a:t>
            </a:r>
          </a:p>
        </p:txBody>
      </p:sp>
      <p:sp>
        <p:nvSpPr>
          <p:cNvPr id="21" name="TextBox 20">
            <a:extLst>
              <a:ext uri="{FF2B5EF4-FFF2-40B4-BE49-F238E27FC236}">
                <a16:creationId xmlns:a16="http://schemas.microsoft.com/office/drawing/2014/main" id="{471A00CC-6A0C-6A49-8AE3-65BACE5FF0A3}"/>
              </a:ext>
            </a:extLst>
          </p:cNvPr>
          <p:cNvSpPr txBox="1"/>
          <p:nvPr/>
        </p:nvSpPr>
        <p:spPr>
          <a:xfrm>
            <a:off x="1892600" y="1403498"/>
            <a:ext cx="2402958" cy="369332"/>
          </a:xfrm>
          <a:prstGeom prst="rect">
            <a:avLst/>
          </a:prstGeom>
          <a:noFill/>
        </p:spPr>
        <p:txBody>
          <a:bodyPr wrap="square" rtlCol="0">
            <a:spAutoFit/>
          </a:bodyPr>
          <a:lstStyle/>
          <a:p>
            <a:r>
              <a:rPr lang="en-US" sz="1800" b="1" dirty="0"/>
              <a:t>Store Plugin</a:t>
            </a:r>
          </a:p>
        </p:txBody>
      </p:sp>
      <p:sp>
        <p:nvSpPr>
          <p:cNvPr id="22" name="TextBox 21">
            <a:extLst>
              <a:ext uri="{FF2B5EF4-FFF2-40B4-BE49-F238E27FC236}">
                <a16:creationId xmlns:a16="http://schemas.microsoft.com/office/drawing/2014/main" id="{1D4583D9-0648-DF44-992C-2F3589CC1ED2}"/>
              </a:ext>
            </a:extLst>
          </p:cNvPr>
          <p:cNvSpPr txBox="1"/>
          <p:nvPr/>
        </p:nvSpPr>
        <p:spPr>
          <a:xfrm>
            <a:off x="1892600" y="2339352"/>
            <a:ext cx="8801904" cy="3416320"/>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class </a:t>
            </a:r>
            <a:r>
              <a:rPr lang="en-US" dirty="0" err="1">
                <a:latin typeface="Consolas" panose="020B0609020204030204" pitchFamily="49" charset="0"/>
                <a:cs typeface="Consolas" panose="020B0609020204030204" pitchFamily="49" charset="0"/>
              </a:rPr>
              <a:t>SplunkStore</a:t>
            </a:r>
            <a:r>
              <a:rPr lang="en-US" dirty="0">
                <a:latin typeface="Consolas" panose="020B0609020204030204" pitchFamily="49" charset="0"/>
                <a:cs typeface="Consolas" panose="020B0609020204030204" pitchFamily="49" charset="0"/>
              </a:rPr>
              <a:t>:</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def __</a:t>
            </a:r>
            <a:r>
              <a:rPr lang="en-US" dirty="0" err="1">
                <a:latin typeface="Consolas" panose="020B0609020204030204" pitchFamily="49" charset="0"/>
                <a:cs typeface="Consolas" panose="020B0609020204030204" pitchFamily="49" charset="0"/>
              </a:rPr>
              <a:t>init</a:t>
            </a:r>
            <a:r>
              <a:rPr lang="en-US" dirty="0">
                <a:latin typeface="Consolas" panose="020B0609020204030204" pitchFamily="49" charset="0"/>
                <a:cs typeface="Consolas" panose="020B0609020204030204" pitchFamily="49" charset="0"/>
              </a:rPr>
              <a:t>__(self, </a:t>
            </a:r>
            <a:r>
              <a:rPr lang="en-US" dirty="0" err="1">
                <a:latin typeface="Consolas" panose="020B0609020204030204" pitchFamily="49" charset="0"/>
                <a:cs typeface="Consolas" panose="020B0609020204030204" pitchFamily="49" charset="0"/>
              </a:rPr>
              <a:t>uri</a:t>
            </a:r>
            <a:r>
              <a:rPr lang="en-US" dirty="0">
                <a:latin typeface="Consolas" panose="020B0609020204030204" pitchFamily="49" charset="0"/>
                <a:cs typeface="Consolas" panose="020B0609020204030204" pitchFamily="49" charset="0"/>
              </a:rPr>
              <a:t>, token, </a:t>
            </a:r>
            <a:r>
              <a:rPr lang="en-US" dirty="0" err="1">
                <a:latin typeface="Consolas" panose="020B0609020204030204" pitchFamily="49" charset="0"/>
                <a:cs typeface="Consolas" panose="020B0609020204030204" pitchFamily="49" charset="0"/>
              </a:rPr>
              <a:t>index_name</a:t>
            </a:r>
            <a:r>
              <a:rPr lang="en-US" dirty="0">
                <a:latin typeface="Consolas" panose="020B0609020204030204" pitchFamily="49" charset="0"/>
                <a:cs typeface="Consolas" panose="020B0609020204030204" pitchFamily="49" charset="0"/>
              </a:rPr>
              <a:t>):</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 Connect to Splunk with specified URI and token.</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 </a:t>
            </a:r>
          </a:p>
          <a:p>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    def write(self, record):</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 Write the cloud record to Splunk.</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a:t>
            </a:r>
          </a:p>
        </p:txBody>
      </p:sp>
      <p:sp>
        <p:nvSpPr>
          <p:cNvPr id="23" name="TextBox 22">
            <a:extLst>
              <a:ext uri="{FF2B5EF4-FFF2-40B4-BE49-F238E27FC236}">
                <a16:creationId xmlns:a16="http://schemas.microsoft.com/office/drawing/2014/main" id="{B499E3C4-94E3-FF40-B946-33CB9AB42153}"/>
              </a:ext>
            </a:extLst>
          </p:cNvPr>
          <p:cNvSpPr txBox="1"/>
          <p:nvPr/>
        </p:nvSpPr>
        <p:spPr>
          <a:xfrm>
            <a:off x="1892600" y="1403498"/>
            <a:ext cx="2402958" cy="369332"/>
          </a:xfrm>
          <a:prstGeom prst="rect">
            <a:avLst/>
          </a:prstGeom>
          <a:noFill/>
        </p:spPr>
        <p:txBody>
          <a:bodyPr wrap="square" rtlCol="0">
            <a:spAutoFit/>
          </a:bodyPr>
          <a:lstStyle/>
          <a:p>
            <a:r>
              <a:rPr lang="en-US" sz="1800" b="1" dirty="0"/>
              <a:t>Event Plugin</a:t>
            </a:r>
          </a:p>
        </p:txBody>
      </p:sp>
      <p:sp>
        <p:nvSpPr>
          <p:cNvPr id="24" name="TextBox 23">
            <a:extLst>
              <a:ext uri="{FF2B5EF4-FFF2-40B4-BE49-F238E27FC236}">
                <a16:creationId xmlns:a16="http://schemas.microsoft.com/office/drawing/2014/main" id="{DDD59701-B9E3-0C4E-AA50-1503AD279F83}"/>
              </a:ext>
            </a:extLst>
          </p:cNvPr>
          <p:cNvSpPr txBox="1"/>
          <p:nvPr/>
        </p:nvSpPr>
        <p:spPr>
          <a:xfrm>
            <a:off x="1892600" y="2338879"/>
            <a:ext cx="6698512" cy="1169551"/>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class </a:t>
            </a:r>
            <a:r>
              <a:rPr lang="en-US" dirty="0" err="1">
                <a:latin typeface="Consolas" panose="020B0609020204030204" pitchFamily="49" charset="0"/>
                <a:cs typeface="Consolas" panose="020B0609020204030204" pitchFamily="49" charset="0"/>
              </a:rPr>
              <a:t>AzVMOSDiskEncryptionEvent</a:t>
            </a:r>
            <a:r>
              <a:rPr lang="en-US" dirty="0">
                <a:latin typeface="Consolas" panose="020B0609020204030204" pitchFamily="49" charset="0"/>
                <a:cs typeface="Consolas" panose="020B0609020204030204" pitchFamily="49" charset="0"/>
              </a:rPr>
              <a:t>:</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def eval(self, record):</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 Check if the record says that OS disk is not encrypted.</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if not record['</a:t>
            </a:r>
            <a:r>
              <a:rPr lang="en-US" dirty="0" err="1">
                <a:latin typeface="Consolas" panose="020B0609020204030204" pitchFamily="49" charset="0"/>
                <a:cs typeface="Consolas" panose="020B0609020204030204" pitchFamily="49" charset="0"/>
              </a:rPr>
              <a:t>ext</a:t>
            </a:r>
            <a:r>
              <a:rPr lang="en-US" dirty="0">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os_disk_encrypted</a:t>
            </a:r>
            <a:r>
              <a:rPr lang="en-US" dirty="0">
                <a:latin typeface="Consolas" panose="020B0609020204030204" pitchFamily="49" charset="0"/>
                <a:cs typeface="Consolas" panose="020B0609020204030204" pitchFamily="49" charset="0"/>
              </a:rPr>
              <a:t>']:</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return </a:t>
            </a:r>
            <a:r>
              <a:rPr lang="en-US" dirty="0" err="1">
                <a:latin typeface="Consolas" panose="020B0609020204030204" pitchFamily="49" charset="0"/>
                <a:cs typeface="Consolas" panose="020B0609020204030204" pitchFamily="49" charset="0"/>
              </a:rPr>
              <a:t>create_event_record</a:t>
            </a:r>
            <a:r>
              <a:rPr lang="en-US" dirty="0">
                <a:latin typeface="Consolas" panose="020B0609020204030204" pitchFamily="49" charset="0"/>
                <a:cs typeface="Consolas" panose="020B0609020204030204" pitchFamily="49" charset="0"/>
              </a:rPr>
              <a:t>(record)</a:t>
            </a:r>
          </a:p>
        </p:txBody>
      </p:sp>
      <p:sp>
        <p:nvSpPr>
          <p:cNvPr id="25" name="TextBox 24">
            <a:extLst>
              <a:ext uri="{FF2B5EF4-FFF2-40B4-BE49-F238E27FC236}">
                <a16:creationId xmlns:a16="http://schemas.microsoft.com/office/drawing/2014/main" id="{BEE86083-AAA2-094D-AB6D-13A5AF187144}"/>
              </a:ext>
            </a:extLst>
          </p:cNvPr>
          <p:cNvSpPr txBox="1"/>
          <p:nvPr/>
        </p:nvSpPr>
        <p:spPr>
          <a:xfrm>
            <a:off x="1896140" y="1407036"/>
            <a:ext cx="2402958" cy="369332"/>
          </a:xfrm>
          <a:prstGeom prst="rect">
            <a:avLst/>
          </a:prstGeom>
          <a:noFill/>
        </p:spPr>
        <p:txBody>
          <a:bodyPr wrap="square" rtlCol="0">
            <a:spAutoFit/>
          </a:bodyPr>
          <a:lstStyle/>
          <a:p>
            <a:r>
              <a:rPr lang="en-US" sz="1800" b="1" dirty="0"/>
              <a:t>Alert Plugin</a:t>
            </a:r>
          </a:p>
        </p:txBody>
      </p:sp>
      <p:sp>
        <p:nvSpPr>
          <p:cNvPr id="26" name="TextBox 25">
            <a:extLst>
              <a:ext uri="{FF2B5EF4-FFF2-40B4-BE49-F238E27FC236}">
                <a16:creationId xmlns:a16="http://schemas.microsoft.com/office/drawing/2014/main" id="{5F1F3445-E514-DF4D-87C3-58962DEF152E}"/>
              </a:ext>
            </a:extLst>
          </p:cNvPr>
          <p:cNvSpPr txBox="1"/>
          <p:nvPr/>
        </p:nvSpPr>
        <p:spPr>
          <a:xfrm>
            <a:off x="1892600" y="2335795"/>
            <a:ext cx="10299400" cy="3046988"/>
          </a:xfrm>
          <a:prstGeom prst="rect">
            <a:avLst/>
          </a:prstGeom>
          <a:noFill/>
        </p:spPr>
        <p:txBody>
          <a:bodyPr wrap="square" rtlCol="0">
            <a:spAutoFit/>
          </a:bodyPr>
          <a:lstStyle/>
          <a:p>
            <a:r>
              <a:rPr lang="en-US" dirty="0">
                <a:latin typeface="Consolas" panose="020B0609020204030204" pitchFamily="49" charset="0"/>
                <a:cs typeface="Consolas" panose="020B0609020204030204" pitchFamily="49" charset="0"/>
              </a:rPr>
              <a:t>class </a:t>
            </a:r>
            <a:r>
              <a:rPr lang="en-US" dirty="0" err="1">
                <a:latin typeface="Consolas" panose="020B0609020204030204" pitchFamily="49" charset="0"/>
                <a:cs typeface="Consolas" panose="020B0609020204030204" pitchFamily="49" charset="0"/>
              </a:rPr>
              <a:t>SyslogAlert</a:t>
            </a:r>
            <a:r>
              <a:rPr lang="en-US" dirty="0">
                <a:latin typeface="Consolas" panose="020B0609020204030204" pitchFamily="49" charset="0"/>
                <a:cs typeface="Consolas" panose="020B0609020204030204" pitchFamily="49" charset="0"/>
              </a:rPr>
              <a:t>:</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def __</a:t>
            </a:r>
            <a:r>
              <a:rPr lang="en-US" dirty="0" err="1">
                <a:latin typeface="Consolas" panose="020B0609020204030204" pitchFamily="49" charset="0"/>
                <a:cs typeface="Consolas" panose="020B0609020204030204" pitchFamily="49" charset="0"/>
              </a:rPr>
              <a:t>init</a:t>
            </a:r>
            <a:r>
              <a:rPr lang="en-US" dirty="0">
                <a:latin typeface="Consolas" panose="020B0609020204030204" pitchFamily="49" charset="0"/>
                <a:cs typeface="Consolas" panose="020B0609020204030204" pitchFamily="49" charset="0"/>
              </a:rPr>
              <a:t>__(self, host, port):</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 Connect to a syslog receiver.</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 </a:t>
            </a:r>
          </a:p>
          <a:p>
            <a:endParaRPr lang="en-US" dirty="0">
              <a:latin typeface="Consolas" panose="020B0609020204030204" pitchFamily="49" charset="0"/>
              <a:cs typeface="Consolas" panose="020B0609020204030204" pitchFamily="49" charset="0"/>
            </a:endParaRPr>
          </a:p>
          <a:p>
            <a:r>
              <a:rPr lang="en-US" dirty="0">
                <a:latin typeface="Consolas" panose="020B0609020204030204" pitchFamily="49" charset="0"/>
                <a:cs typeface="Consolas" panose="020B0609020204030204" pitchFamily="49" charset="0"/>
              </a:rPr>
              <a:t>    def write(self, record):</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 Send the alert record to the syslog receiver.</a:t>
            </a:r>
            <a:br>
              <a:rPr lang="en-US" dirty="0">
                <a:latin typeface="Consolas" panose="020B0609020204030204" pitchFamily="49" charset="0"/>
                <a:cs typeface="Consolas" panose="020B0609020204030204" pitchFamily="49" charset="0"/>
              </a:rPr>
            </a:br>
            <a:r>
              <a:rPr lang="en-US" dirty="0">
                <a:latin typeface="Consolas" panose="020B0609020204030204" pitchFamily="49" charset="0"/>
                <a:cs typeface="Consolas" panose="020B0609020204030204" pitchFamily="49" charset="0"/>
              </a:rPr>
              <a:t>        ...</a:t>
            </a:r>
          </a:p>
        </p:txBody>
      </p:sp>
    </p:spTree>
    <p:extLst>
      <p:ext uri="{BB962C8B-B14F-4D97-AF65-F5344CB8AC3E}">
        <p14:creationId xmlns:p14="http://schemas.microsoft.com/office/powerpoint/2010/main" val="2650356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0-#ppt_w/2"/>
                                          </p:val>
                                        </p:tav>
                                        <p:tav tm="100000">
                                          <p:val>
                                            <p:strVal val="#ppt_x"/>
                                          </p:val>
                                        </p:tav>
                                      </p:tavLst>
                                    </p:anim>
                                    <p:anim calcmode="lin" valueType="num">
                                      <p:cBhvr additive="base">
                                        <p:cTn id="8" dur="500" fill="hold"/>
                                        <p:tgtEl>
                                          <p:spTgt spid="20"/>
                                        </p:tgtEl>
                                        <p:attrNameLst>
                                          <p:attrName>ppt_y</p:attrName>
                                        </p:attrNameLst>
                                      </p:cBhvr>
                                      <p:tavLst>
                                        <p:tav tm="0">
                                          <p:val>
                                            <p:strVal val="#ppt_y"/>
                                          </p:val>
                                        </p:tav>
                                        <p:tav tm="100000">
                                          <p:val>
                                            <p:strVal val="#ppt_y"/>
                                          </p:val>
                                        </p:tav>
                                      </p:tavLst>
                                    </p:anim>
                                  </p:childTnLst>
                                  <p:subTnLst>
                                    <p:set>
                                      <p:cBhvr override="childStyle">
                                        <p:cTn dur="1" fill="hold" display="0" masterRel="nextClick" afterEffect="1"/>
                                        <p:tgtEl>
                                          <p:spTgt spid="20"/>
                                        </p:tgtEl>
                                        <p:attrNameLst>
                                          <p:attrName>style.visibility</p:attrName>
                                        </p:attrNameLst>
                                      </p:cBhvr>
                                      <p:to>
                                        <p:strVal val="hidden"/>
                                      </p:to>
                                    </p:set>
                                  </p:subTnLst>
                                </p:cTn>
                              </p:par>
                              <p:par>
                                <p:cTn id="9" presetID="2" presetClass="entr" presetSubtype="2" fill="hold" grpId="0" nodeType="with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500" fill="hold"/>
                                        <p:tgtEl>
                                          <p:spTgt spid="19"/>
                                        </p:tgtEl>
                                        <p:attrNameLst>
                                          <p:attrName>ppt_x</p:attrName>
                                        </p:attrNameLst>
                                      </p:cBhvr>
                                      <p:tavLst>
                                        <p:tav tm="0">
                                          <p:val>
                                            <p:strVal val="1+#ppt_w/2"/>
                                          </p:val>
                                        </p:tav>
                                        <p:tav tm="100000">
                                          <p:val>
                                            <p:strVal val="#ppt_x"/>
                                          </p:val>
                                        </p:tav>
                                      </p:tavLst>
                                    </p:anim>
                                    <p:anim calcmode="lin" valueType="num">
                                      <p:cBhvr additive="base">
                                        <p:cTn id="12" dur="500" fill="hold"/>
                                        <p:tgtEl>
                                          <p:spTgt spid="19"/>
                                        </p:tgtEl>
                                        <p:attrNameLst>
                                          <p:attrName>ppt_y</p:attrName>
                                        </p:attrNameLst>
                                      </p:cBhvr>
                                      <p:tavLst>
                                        <p:tav tm="0">
                                          <p:val>
                                            <p:strVal val="#ppt_y"/>
                                          </p:val>
                                        </p:tav>
                                        <p:tav tm="100000">
                                          <p:val>
                                            <p:strVal val="#ppt_y"/>
                                          </p:val>
                                        </p:tav>
                                      </p:tavLst>
                                    </p:anim>
                                  </p:childTnLst>
                                  <p:subTnLst>
                                    <p:set>
                                      <p:cBhvr override="childStyle">
                                        <p:cTn dur="1" fill="hold" display="0" masterRel="nextClick" afterEffect="1"/>
                                        <p:tgtEl>
                                          <p:spTgt spid="19"/>
                                        </p:tgtEl>
                                        <p:attrNameLst>
                                          <p:attrName>style.visibility</p:attrName>
                                        </p:attrNameLst>
                                      </p:cBhvr>
                                      <p:to>
                                        <p:strVal val="hidden"/>
                                      </p:to>
                                    </p:set>
                                  </p:subTnLst>
                                </p:cTn>
                              </p:par>
                            </p:childTnLst>
                          </p:cTn>
                        </p:par>
                      </p:childTnLst>
                    </p:cTn>
                  </p:par>
                  <p:par>
                    <p:cTn id="13" fill="hold">
                      <p:stCondLst>
                        <p:cond delay="indefinite"/>
                      </p:stCondLst>
                      <p:childTnLst>
                        <p:par>
                          <p:cTn id="14" fill="hold">
                            <p:stCondLst>
                              <p:cond delay="0"/>
                            </p:stCondLst>
                            <p:childTnLst>
                              <p:par>
                                <p:cTn id="15" presetID="2" presetClass="entr" presetSubtype="2"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 calcmode="lin" valueType="num">
                                      <p:cBhvr additive="base">
                                        <p:cTn id="17" dur="500" fill="hold"/>
                                        <p:tgtEl>
                                          <p:spTgt spid="21"/>
                                        </p:tgtEl>
                                        <p:attrNameLst>
                                          <p:attrName>ppt_x</p:attrName>
                                        </p:attrNameLst>
                                      </p:cBhvr>
                                      <p:tavLst>
                                        <p:tav tm="0">
                                          <p:val>
                                            <p:strVal val="1+#ppt_w/2"/>
                                          </p:val>
                                        </p:tav>
                                        <p:tav tm="100000">
                                          <p:val>
                                            <p:strVal val="#ppt_x"/>
                                          </p:val>
                                        </p:tav>
                                      </p:tavLst>
                                    </p:anim>
                                    <p:anim calcmode="lin" valueType="num">
                                      <p:cBhvr additive="base">
                                        <p:cTn id="18" dur="500" fill="hold"/>
                                        <p:tgtEl>
                                          <p:spTgt spid="21"/>
                                        </p:tgtEl>
                                        <p:attrNameLst>
                                          <p:attrName>ppt_y</p:attrName>
                                        </p:attrNameLst>
                                      </p:cBhvr>
                                      <p:tavLst>
                                        <p:tav tm="0">
                                          <p:val>
                                            <p:strVal val="#ppt_y"/>
                                          </p:val>
                                        </p:tav>
                                        <p:tav tm="100000">
                                          <p:val>
                                            <p:strVal val="#ppt_y"/>
                                          </p:val>
                                        </p:tav>
                                      </p:tavLst>
                                    </p:anim>
                                  </p:childTnLst>
                                  <p:subTnLst>
                                    <p:set>
                                      <p:cBhvr override="childStyle">
                                        <p:cTn dur="1" fill="hold" display="0" masterRel="nextClick" afterEffect="1"/>
                                        <p:tgtEl>
                                          <p:spTgt spid="21"/>
                                        </p:tgtEl>
                                        <p:attrNameLst>
                                          <p:attrName>style.visibility</p:attrName>
                                        </p:attrNameLst>
                                      </p:cBhvr>
                                      <p:to>
                                        <p:strVal val="hidden"/>
                                      </p:to>
                                    </p:set>
                                  </p:subTnLst>
                                </p:cTn>
                              </p:par>
                              <p:par>
                                <p:cTn id="19" presetID="2" presetClass="entr" presetSubtype="8" fill="hold" grpId="0" nodeType="withEffect">
                                  <p:stCondLst>
                                    <p:cond delay="0"/>
                                  </p:stCondLst>
                                  <p:childTnLst>
                                    <p:set>
                                      <p:cBhvr>
                                        <p:cTn id="20" dur="1" fill="hold">
                                          <p:stCondLst>
                                            <p:cond delay="0"/>
                                          </p:stCondLst>
                                        </p:cTn>
                                        <p:tgtEl>
                                          <p:spTgt spid="22"/>
                                        </p:tgtEl>
                                        <p:attrNameLst>
                                          <p:attrName>style.visibility</p:attrName>
                                        </p:attrNameLst>
                                      </p:cBhvr>
                                      <p:to>
                                        <p:strVal val="visible"/>
                                      </p:to>
                                    </p:set>
                                    <p:anim calcmode="lin" valueType="num">
                                      <p:cBhvr additive="base">
                                        <p:cTn id="21" dur="500" fill="hold"/>
                                        <p:tgtEl>
                                          <p:spTgt spid="22"/>
                                        </p:tgtEl>
                                        <p:attrNameLst>
                                          <p:attrName>ppt_x</p:attrName>
                                        </p:attrNameLst>
                                      </p:cBhvr>
                                      <p:tavLst>
                                        <p:tav tm="0">
                                          <p:val>
                                            <p:strVal val="0-#ppt_w/2"/>
                                          </p:val>
                                        </p:tav>
                                        <p:tav tm="100000">
                                          <p:val>
                                            <p:strVal val="#ppt_x"/>
                                          </p:val>
                                        </p:tav>
                                      </p:tavLst>
                                    </p:anim>
                                    <p:anim calcmode="lin" valueType="num">
                                      <p:cBhvr additive="base">
                                        <p:cTn id="22" dur="500" fill="hold"/>
                                        <p:tgtEl>
                                          <p:spTgt spid="22"/>
                                        </p:tgtEl>
                                        <p:attrNameLst>
                                          <p:attrName>ppt_y</p:attrName>
                                        </p:attrNameLst>
                                      </p:cBhvr>
                                      <p:tavLst>
                                        <p:tav tm="0">
                                          <p:val>
                                            <p:strVal val="#ppt_y"/>
                                          </p:val>
                                        </p:tav>
                                        <p:tav tm="100000">
                                          <p:val>
                                            <p:strVal val="#ppt_y"/>
                                          </p:val>
                                        </p:tav>
                                      </p:tavLst>
                                    </p:anim>
                                  </p:childTnLst>
                                  <p:subTnLst>
                                    <p:set>
                                      <p:cBhvr override="childStyle">
                                        <p:cTn dur="1" fill="hold" display="0" masterRel="nextClick" afterEffect="1"/>
                                        <p:tgtEl>
                                          <p:spTgt spid="22"/>
                                        </p:tgtEl>
                                        <p:attrNameLst>
                                          <p:attrName>style.visibility</p:attrName>
                                        </p:attrNameLst>
                                      </p:cBhvr>
                                      <p:to>
                                        <p:strVal val="hidden"/>
                                      </p:to>
                                    </p:set>
                                  </p:subTnLst>
                                </p:cTn>
                              </p:par>
                            </p:childTnLst>
                          </p:cTn>
                        </p:par>
                      </p:childTnLst>
                    </p:cTn>
                  </p:par>
                  <p:par>
                    <p:cTn id="23" fill="hold">
                      <p:stCondLst>
                        <p:cond delay="indefinite"/>
                      </p:stCondLst>
                      <p:childTnLst>
                        <p:par>
                          <p:cTn id="24" fill="hold">
                            <p:stCondLst>
                              <p:cond delay="0"/>
                            </p:stCondLst>
                            <p:childTnLst>
                              <p:par>
                                <p:cTn id="25" presetID="2" presetClass="entr" presetSubtype="8" fill="hold" grpId="0" nodeType="clickEffect">
                                  <p:stCondLst>
                                    <p:cond delay="0"/>
                                  </p:stCondLst>
                                  <p:childTnLst>
                                    <p:set>
                                      <p:cBhvr>
                                        <p:cTn id="26" dur="1" fill="hold">
                                          <p:stCondLst>
                                            <p:cond delay="0"/>
                                          </p:stCondLst>
                                        </p:cTn>
                                        <p:tgtEl>
                                          <p:spTgt spid="23"/>
                                        </p:tgtEl>
                                        <p:attrNameLst>
                                          <p:attrName>style.visibility</p:attrName>
                                        </p:attrNameLst>
                                      </p:cBhvr>
                                      <p:to>
                                        <p:strVal val="visible"/>
                                      </p:to>
                                    </p:set>
                                    <p:anim calcmode="lin" valueType="num">
                                      <p:cBhvr additive="base">
                                        <p:cTn id="27" dur="500" fill="hold"/>
                                        <p:tgtEl>
                                          <p:spTgt spid="23"/>
                                        </p:tgtEl>
                                        <p:attrNameLst>
                                          <p:attrName>ppt_x</p:attrName>
                                        </p:attrNameLst>
                                      </p:cBhvr>
                                      <p:tavLst>
                                        <p:tav tm="0">
                                          <p:val>
                                            <p:strVal val="0-#ppt_w/2"/>
                                          </p:val>
                                        </p:tav>
                                        <p:tav tm="100000">
                                          <p:val>
                                            <p:strVal val="#ppt_x"/>
                                          </p:val>
                                        </p:tav>
                                      </p:tavLst>
                                    </p:anim>
                                    <p:anim calcmode="lin" valueType="num">
                                      <p:cBhvr additive="base">
                                        <p:cTn id="28" dur="500" fill="hold"/>
                                        <p:tgtEl>
                                          <p:spTgt spid="23"/>
                                        </p:tgtEl>
                                        <p:attrNameLst>
                                          <p:attrName>ppt_y</p:attrName>
                                        </p:attrNameLst>
                                      </p:cBhvr>
                                      <p:tavLst>
                                        <p:tav tm="0">
                                          <p:val>
                                            <p:strVal val="#ppt_y"/>
                                          </p:val>
                                        </p:tav>
                                        <p:tav tm="100000">
                                          <p:val>
                                            <p:strVal val="#ppt_y"/>
                                          </p:val>
                                        </p:tav>
                                      </p:tavLst>
                                    </p:anim>
                                  </p:childTnLst>
                                  <p:subTnLst>
                                    <p:set>
                                      <p:cBhvr override="childStyle">
                                        <p:cTn dur="1" fill="hold" display="0" masterRel="nextClick" afterEffect="1"/>
                                        <p:tgtEl>
                                          <p:spTgt spid="23"/>
                                        </p:tgtEl>
                                        <p:attrNameLst>
                                          <p:attrName>style.visibility</p:attrName>
                                        </p:attrNameLst>
                                      </p:cBhvr>
                                      <p:to>
                                        <p:strVal val="hidden"/>
                                      </p:to>
                                    </p:set>
                                  </p:subTnLst>
                                </p:cTn>
                              </p:par>
                              <p:par>
                                <p:cTn id="29" presetID="2" presetClass="entr" presetSubtype="2"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500" fill="hold"/>
                                        <p:tgtEl>
                                          <p:spTgt spid="24"/>
                                        </p:tgtEl>
                                        <p:attrNameLst>
                                          <p:attrName>ppt_x</p:attrName>
                                        </p:attrNameLst>
                                      </p:cBhvr>
                                      <p:tavLst>
                                        <p:tav tm="0">
                                          <p:val>
                                            <p:strVal val="1+#ppt_w/2"/>
                                          </p:val>
                                        </p:tav>
                                        <p:tav tm="100000">
                                          <p:val>
                                            <p:strVal val="#ppt_x"/>
                                          </p:val>
                                        </p:tav>
                                      </p:tavLst>
                                    </p:anim>
                                    <p:anim calcmode="lin" valueType="num">
                                      <p:cBhvr additive="base">
                                        <p:cTn id="32" dur="500" fill="hold"/>
                                        <p:tgtEl>
                                          <p:spTgt spid="24"/>
                                        </p:tgtEl>
                                        <p:attrNameLst>
                                          <p:attrName>ppt_y</p:attrName>
                                        </p:attrNameLst>
                                      </p:cBhvr>
                                      <p:tavLst>
                                        <p:tav tm="0">
                                          <p:val>
                                            <p:strVal val="#ppt_y"/>
                                          </p:val>
                                        </p:tav>
                                        <p:tav tm="100000">
                                          <p:val>
                                            <p:strVal val="#ppt_y"/>
                                          </p:val>
                                        </p:tav>
                                      </p:tavLst>
                                    </p:anim>
                                  </p:childTnLst>
                                  <p:subTnLst>
                                    <p:set>
                                      <p:cBhvr override="childStyle">
                                        <p:cTn dur="1" fill="hold" display="0" masterRel="nextClick" afterEffect="1"/>
                                        <p:tgtEl>
                                          <p:spTgt spid="24"/>
                                        </p:tgtEl>
                                        <p:attrNameLst>
                                          <p:attrName>style.visibility</p:attrName>
                                        </p:attrNameLst>
                                      </p:cBhvr>
                                      <p:to>
                                        <p:strVal val="hidden"/>
                                      </p:to>
                                    </p:set>
                                  </p:subTnLst>
                                </p:cTn>
                              </p:par>
                            </p:childTnLst>
                          </p:cTn>
                        </p:par>
                      </p:childTnLst>
                    </p:cTn>
                  </p:par>
                  <p:par>
                    <p:cTn id="33" fill="hold">
                      <p:stCondLst>
                        <p:cond delay="indefinite"/>
                      </p:stCondLst>
                      <p:childTnLst>
                        <p:par>
                          <p:cTn id="34" fill="hold">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25"/>
                                        </p:tgtEl>
                                        <p:attrNameLst>
                                          <p:attrName>style.visibility</p:attrName>
                                        </p:attrNameLst>
                                      </p:cBhvr>
                                      <p:to>
                                        <p:strVal val="visible"/>
                                      </p:to>
                                    </p:set>
                                    <p:anim calcmode="lin" valueType="num">
                                      <p:cBhvr additive="base">
                                        <p:cTn id="37" dur="500" fill="hold"/>
                                        <p:tgtEl>
                                          <p:spTgt spid="25"/>
                                        </p:tgtEl>
                                        <p:attrNameLst>
                                          <p:attrName>ppt_x</p:attrName>
                                        </p:attrNameLst>
                                      </p:cBhvr>
                                      <p:tavLst>
                                        <p:tav tm="0">
                                          <p:val>
                                            <p:strVal val="0-#ppt_w/2"/>
                                          </p:val>
                                        </p:tav>
                                        <p:tav tm="100000">
                                          <p:val>
                                            <p:strVal val="#ppt_x"/>
                                          </p:val>
                                        </p:tav>
                                      </p:tavLst>
                                    </p:anim>
                                    <p:anim calcmode="lin" valueType="num">
                                      <p:cBhvr additive="base">
                                        <p:cTn id="38" dur="500" fill="hold"/>
                                        <p:tgtEl>
                                          <p:spTgt spid="25"/>
                                        </p:tgtEl>
                                        <p:attrNameLst>
                                          <p:attrName>ppt_y</p:attrName>
                                        </p:attrNameLst>
                                      </p:cBhvr>
                                      <p:tavLst>
                                        <p:tav tm="0">
                                          <p:val>
                                            <p:strVal val="#ppt_y"/>
                                          </p:val>
                                        </p:tav>
                                        <p:tav tm="100000">
                                          <p:val>
                                            <p:strVal val="#ppt_y"/>
                                          </p:val>
                                        </p:tav>
                                      </p:tavLst>
                                    </p:anim>
                                  </p:childTnLst>
                                </p:cTn>
                              </p:par>
                              <p:par>
                                <p:cTn id="39" presetID="2" presetClass="entr" presetSubtype="2" fill="hold" grpId="0" nodeType="withEffect">
                                  <p:stCondLst>
                                    <p:cond delay="0"/>
                                  </p:stCondLst>
                                  <p:childTnLst>
                                    <p:set>
                                      <p:cBhvr>
                                        <p:cTn id="40" dur="1" fill="hold">
                                          <p:stCondLst>
                                            <p:cond delay="0"/>
                                          </p:stCondLst>
                                        </p:cTn>
                                        <p:tgtEl>
                                          <p:spTgt spid="26"/>
                                        </p:tgtEl>
                                        <p:attrNameLst>
                                          <p:attrName>style.visibility</p:attrName>
                                        </p:attrNameLst>
                                      </p:cBhvr>
                                      <p:to>
                                        <p:strVal val="visible"/>
                                      </p:to>
                                    </p:set>
                                    <p:anim calcmode="lin" valueType="num">
                                      <p:cBhvr additive="base">
                                        <p:cTn id="41" dur="500" fill="hold"/>
                                        <p:tgtEl>
                                          <p:spTgt spid="26"/>
                                        </p:tgtEl>
                                        <p:attrNameLst>
                                          <p:attrName>ppt_x</p:attrName>
                                        </p:attrNameLst>
                                      </p:cBhvr>
                                      <p:tavLst>
                                        <p:tav tm="0">
                                          <p:val>
                                            <p:strVal val="1+#ppt_w/2"/>
                                          </p:val>
                                        </p:tav>
                                        <p:tav tm="100000">
                                          <p:val>
                                            <p:strVal val="#ppt_x"/>
                                          </p:val>
                                        </p:tav>
                                      </p:tavLst>
                                    </p:anim>
                                    <p:anim calcmode="lin" valueType="num">
                                      <p:cBhvr additive="base">
                                        <p:cTn id="42" dur="5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1" grpId="0"/>
      <p:bldP spid="22" grpId="0"/>
      <p:bldP spid="23" grpId="0"/>
      <p:bldP spid="24" grpId="0"/>
      <p:bldP spid="25" grpId="0"/>
      <p:bldP spid="26" grpId="0"/>
    </p:bldLst>
  </p:timing>
</p:sld>
</file>

<file path=ppt/theme/theme1.xml><?xml version="1.0" encoding="utf-8"?>
<a:theme xmlns:a="http://schemas.openxmlformats.org/drawingml/2006/main" name="RSAC 2020 theme">
  <a:themeElements>
    <a:clrScheme name="RSAC 2021 1">
      <a:dk1>
        <a:srgbClr val="000000"/>
      </a:dk1>
      <a:lt1>
        <a:srgbClr val="FFFFFF"/>
      </a:lt1>
      <a:dk2>
        <a:srgbClr val="2036A5"/>
      </a:dk2>
      <a:lt2>
        <a:srgbClr val="69E8FF"/>
      </a:lt2>
      <a:accent1>
        <a:srgbClr val="50FECB"/>
      </a:accent1>
      <a:accent2>
        <a:srgbClr val="1CC9CA"/>
      </a:accent2>
      <a:accent3>
        <a:srgbClr val="9AE92A"/>
      </a:accent3>
      <a:accent4>
        <a:srgbClr val="FFCD0F"/>
      </a:accent4>
      <a:accent5>
        <a:srgbClr val="D31885"/>
      </a:accent5>
      <a:accent6>
        <a:srgbClr val="41095E"/>
      </a:accent6>
      <a:hlink>
        <a:srgbClr val="2036A5"/>
      </a:hlink>
      <a:folHlink>
        <a:srgbClr val="2036A5"/>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RSAC 2021 speaker template - 2 speakers.pptx" id="{AD409663-1661-437E-BC39-C0FE5C08EAA9}" vid="{7EE940F7-6B17-4CF7-913E-FED84671B046}"/>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RSAC 2020 theme</Template>
  <TotalTime>318</TotalTime>
  <Words>2478</Words>
  <Application>Microsoft Macintosh PowerPoint</Application>
  <PresentationFormat>Widescreen</PresentationFormat>
  <Paragraphs>323</Paragraphs>
  <Slides>26</Slides>
  <Notes>22</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26</vt:i4>
      </vt:variant>
    </vt:vector>
  </HeadingPairs>
  <TitlesOfParts>
    <vt:vector size="34" baseType="lpstr">
      <vt:lpstr>Arial</vt:lpstr>
      <vt:lpstr>Calibri</vt:lpstr>
      <vt:lpstr>Calibri Light</vt:lpstr>
      <vt:lpstr>Consolas</vt:lpstr>
      <vt:lpstr>Roboto Condensed Light</vt:lpstr>
      <vt:lpstr>System Font Regular</vt:lpstr>
      <vt:lpstr>RSAC 2020 theme</vt:lpstr>
      <vt:lpstr>Custom Design</vt:lpstr>
      <vt:lpstr>Multi-Cloud Security Monitoring and CIS Benchmarks Evaluation at Scale </vt:lpstr>
      <vt:lpstr>Why are we here?</vt:lpstr>
      <vt:lpstr>Why Cloud Security?</vt:lpstr>
      <vt:lpstr>Why cloud is important?</vt:lpstr>
      <vt:lpstr>Data records compromised in 2019</vt:lpstr>
      <vt:lpstr>How to secure cloud?</vt:lpstr>
      <vt:lpstr>The Process</vt:lpstr>
      <vt:lpstr>Architecture</vt:lpstr>
      <vt:lpstr>Architecture</vt:lpstr>
      <vt:lpstr>Key Features</vt:lpstr>
      <vt:lpstr>How the data looks like?</vt:lpstr>
      <vt:lpstr>The `RAW` Bucket</vt:lpstr>
      <vt:lpstr>The `EXT` Bucket</vt:lpstr>
      <vt:lpstr>The `COM` Bucket</vt:lpstr>
      <vt:lpstr>Where to start cloud auditing?</vt:lpstr>
      <vt:lpstr>CIS Benchmarks for Cloud Audits</vt:lpstr>
      <vt:lpstr>Resources Audited</vt:lpstr>
      <vt:lpstr>Ensure that `OS Disks` are encrypted</vt:lpstr>
      <vt:lpstr>Why?</vt:lpstr>
      <vt:lpstr>How it works?</vt:lpstr>
      <vt:lpstr>Event Example</vt:lpstr>
      <vt:lpstr>Ensure web app is using the latest version of TLS  </vt:lpstr>
      <vt:lpstr>Why?</vt:lpstr>
      <vt:lpstr>How it works?</vt:lpstr>
      <vt:lpstr>Event Example</vt:lpstr>
      <vt:lpstr>Apply What You Have Learned Today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Please Read</dc:title>
  <dc:creator>Prasoon Dwivedi</dc:creator>
  <cp:lastModifiedBy>Prasoon Dwivedi</cp:lastModifiedBy>
  <cp:revision>39</cp:revision>
  <dcterms:created xsi:type="dcterms:W3CDTF">2021-02-10T16:58:46Z</dcterms:created>
  <dcterms:modified xsi:type="dcterms:W3CDTF">2021-03-02T18:42:26Z</dcterms:modified>
</cp:coreProperties>
</file>

<file path=docProps/thumbnail.jpeg>
</file>